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61" r:id="rId7"/>
    <p:sldId id="262" r:id="rId8"/>
    <p:sldId id="263" r:id="rId9"/>
    <p:sldId id="260" r:id="rId10"/>
    <p:sldId id="264" r:id="rId11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764" autoAdjust="0"/>
  </p:normalViewPr>
  <p:slideViewPr>
    <p:cSldViewPr snapToGrid="0">
      <p:cViewPr varScale="1">
        <p:scale>
          <a:sx n="57" d="100"/>
          <a:sy n="57" d="100"/>
        </p:scale>
        <p:origin x="7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994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D350435A-4397-4DD8-8181-59D76FF481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99855B0-B6CA-4439-ADAE-10A6C4CBB9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F837DC4-2DFE-41EF-AFC9-B652DE409BBF}" type="datetime1">
              <a:rPr lang="es-ES" smtClean="0"/>
              <a:t>17/11/2023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104FBF-F886-4443-96B7-8A0C81336E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2531A229-6A94-4232-A107-E1DCB184F5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9D98075-E82B-4DC8-AF34-A96E49ECC90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3664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36D03-3DF4-43BE-B295-3949644A53F6}" type="datetime1">
              <a:rPr lang="es-ES" smtClean="0"/>
              <a:pPr/>
              <a:t>17/11/2023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 smtClean="0"/>
              <a:t>Haga clic para modificar los estilos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DB2446-B71A-4D6A-991A-E1C3442653F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18422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1DB2446-B71A-4D6A-991A-E1C3442653F5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5074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1DB2446-B71A-4D6A-991A-E1C3442653F5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1084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1DB2446-B71A-4D6A-991A-E1C3442653F5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4380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1DB2446-B71A-4D6A-991A-E1C3442653F5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6974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 descr="Chispas superiores">
            <a:extLst>
              <a:ext uri="{FF2B5EF4-FFF2-40B4-BE49-F238E27FC236}">
                <a16:creationId xmlns:a16="http://schemas.microsoft.com/office/drawing/2014/main" id="{FADBDF25-4BF4-448D-9A5E-B27B5E2EA4B6}"/>
              </a:ext>
            </a:extLst>
          </p:cNvPr>
          <p:cNvGrpSpPr/>
          <p:nvPr userDrawn="1"/>
        </p:nvGrpSpPr>
        <p:grpSpPr>
          <a:xfrm>
            <a:off x="43745" y="-55205"/>
            <a:ext cx="12117660" cy="2534216"/>
            <a:chOff x="43745" y="-55205"/>
            <a:chExt cx="12117660" cy="2534216"/>
          </a:xfrm>
        </p:grpSpPr>
        <p:sp>
          <p:nvSpPr>
            <p:cNvPr id="13" name="Círculo: Sin relleno 12">
              <a:extLst>
                <a:ext uri="{FF2B5EF4-FFF2-40B4-BE49-F238E27FC236}">
                  <a16:creationId xmlns:a16="http://schemas.microsoft.com/office/drawing/2014/main" id="{EF05C796-DE33-420C-A4E3-3AC4FEAB4B41}"/>
                </a:ext>
              </a:extLst>
            </p:cNvPr>
            <p:cNvSpPr/>
            <p:nvPr/>
          </p:nvSpPr>
          <p:spPr>
            <a:xfrm>
              <a:off x="809223" y="660629"/>
              <a:ext cx="310114" cy="31011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4" name="Círculo: Sin relleno 13">
              <a:extLst>
                <a:ext uri="{FF2B5EF4-FFF2-40B4-BE49-F238E27FC236}">
                  <a16:creationId xmlns:a16="http://schemas.microsoft.com/office/drawing/2014/main" id="{7C0FAB46-A656-4B3B-84FA-49D733D74FE4}"/>
                </a:ext>
              </a:extLst>
            </p:cNvPr>
            <p:cNvSpPr/>
            <p:nvPr/>
          </p:nvSpPr>
          <p:spPr>
            <a:xfrm>
              <a:off x="1125914" y="333199"/>
              <a:ext cx="436185" cy="43618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5" name="Círculo: Sin relleno 14">
              <a:extLst>
                <a:ext uri="{FF2B5EF4-FFF2-40B4-BE49-F238E27FC236}">
                  <a16:creationId xmlns:a16="http://schemas.microsoft.com/office/drawing/2014/main" id="{C5F2879F-F82D-47EB-856D-C4C5FB20388D}"/>
                </a:ext>
              </a:extLst>
            </p:cNvPr>
            <p:cNvSpPr/>
            <p:nvPr/>
          </p:nvSpPr>
          <p:spPr>
            <a:xfrm>
              <a:off x="1678364" y="886186"/>
              <a:ext cx="436185" cy="43618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6" name="Círculo: Sin relleno 15">
              <a:extLst>
                <a:ext uri="{FF2B5EF4-FFF2-40B4-BE49-F238E27FC236}">
                  <a16:creationId xmlns:a16="http://schemas.microsoft.com/office/drawing/2014/main" id="{1F873CC8-9005-4435-BD33-FB093CB79AF7}"/>
                </a:ext>
              </a:extLst>
            </p:cNvPr>
            <p:cNvSpPr/>
            <p:nvPr/>
          </p:nvSpPr>
          <p:spPr>
            <a:xfrm>
              <a:off x="1215567" y="1142985"/>
              <a:ext cx="92220" cy="92220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7" name="Círculo: Sin relleno 16">
              <a:extLst>
                <a:ext uri="{FF2B5EF4-FFF2-40B4-BE49-F238E27FC236}">
                  <a16:creationId xmlns:a16="http://schemas.microsoft.com/office/drawing/2014/main" id="{63EE8241-DD08-415B-80FD-640ACC35898C}"/>
                </a:ext>
              </a:extLst>
            </p:cNvPr>
            <p:cNvSpPr/>
            <p:nvPr/>
          </p:nvSpPr>
          <p:spPr>
            <a:xfrm>
              <a:off x="2233749" y="309992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8" name="Círculo: Sin relleno 17">
              <a:extLst>
                <a:ext uri="{FF2B5EF4-FFF2-40B4-BE49-F238E27FC236}">
                  <a16:creationId xmlns:a16="http://schemas.microsoft.com/office/drawing/2014/main" id="{1A879781-3F72-4CB0-B7CA-EBDA58964BEB}"/>
                </a:ext>
              </a:extLst>
            </p:cNvPr>
            <p:cNvSpPr/>
            <p:nvPr/>
          </p:nvSpPr>
          <p:spPr>
            <a:xfrm>
              <a:off x="1513348" y="1876589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3D15F8D3-5B7E-4881-9C3F-38D19FA31C96}"/>
                </a:ext>
              </a:extLst>
            </p:cNvPr>
            <p:cNvSpPr/>
            <p:nvPr/>
          </p:nvSpPr>
          <p:spPr>
            <a:xfrm>
              <a:off x="1870075" y="511175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20" name="Grupo 19" descr="Luz brillante">
              <a:extLst>
                <a:ext uri="{FF2B5EF4-FFF2-40B4-BE49-F238E27FC236}">
                  <a16:creationId xmlns:a16="http://schemas.microsoft.com/office/drawing/2014/main" id="{948376D4-E1AE-4BB4-97A4-A68BD21161BA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2038715" y="664767"/>
              <a:ext cx="184939" cy="184939"/>
              <a:chOff x="5994457" y="3309752"/>
              <a:chExt cx="2933700" cy="2933700"/>
            </a:xfrm>
          </p:grpSpPr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A4D99C49-30FB-4EA9-AED5-7177E70EFD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13" name="Elipse 112">
                <a:extLst>
                  <a:ext uri="{FF2B5EF4-FFF2-40B4-BE49-F238E27FC236}">
                    <a16:creationId xmlns:a16="http://schemas.microsoft.com/office/drawing/2014/main" id="{BAC57021-105C-4E27-B73A-9719F91F34BB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21" name="Grupo 20" descr="Luz brillante">
              <a:extLst>
                <a:ext uri="{FF2B5EF4-FFF2-40B4-BE49-F238E27FC236}">
                  <a16:creationId xmlns:a16="http://schemas.microsoft.com/office/drawing/2014/main" id="{7E9EDAF9-CB67-4026-93ED-59AF7B23A542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797250" y="429683"/>
              <a:ext cx="184939" cy="184939"/>
              <a:chOff x="5994457" y="3309752"/>
              <a:chExt cx="2933700" cy="2933700"/>
            </a:xfrm>
          </p:grpSpPr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F6DB0D48-B5E3-430D-87C8-D9047CCEF2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11" name="Elipse 110">
                <a:extLst>
                  <a:ext uri="{FF2B5EF4-FFF2-40B4-BE49-F238E27FC236}">
                    <a16:creationId xmlns:a16="http://schemas.microsoft.com/office/drawing/2014/main" id="{7C03BA51-7DCE-45FD-9C26-2E869BF35B39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sp>
          <p:nvSpPr>
            <p:cNvPr id="22" name="Círculo: Sin relleno 21">
              <a:extLst>
                <a:ext uri="{FF2B5EF4-FFF2-40B4-BE49-F238E27FC236}">
                  <a16:creationId xmlns:a16="http://schemas.microsoft.com/office/drawing/2014/main" id="{D7034AC5-9DAD-4376-B195-324CC3D8DA0F}"/>
                </a:ext>
              </a:extLst>
            </p:cNvPr>
            <p:cNvSpPr/>
            <p:nvPr/>
          </p:nvSpPr>
          <p:spPr>
            <a:xfrm>
              <a:off x="49998" y="37264"/>
              <a:ext cx="719972" cy="719972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3" name="Círculo: Sin relleno 22">
              <a:extLst>
                <a:ext uri="{FF2B5EF4-FFF2-40B4-BE49-F238E27FC236}">
                  <a16:creationId xmlns:a16="http://schemas.microsoft.com/office/drawing/2014/main" id="{6425ED02-D6CF-4A6B-BBD3-12FF1F9A83EB}"/>
                </a:ext>
              </a:extLst>
            </p:cNvPr>
            <p:cNvSpPr/>
            <p:nvPr/>
          </p:nvSpPr>
          <p:spPr>
            <a:xfrm>
              <a:off x="4183142" y="381022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4" name="Círculo: Sin relleno 23">
              <a:extLst>
                <a:ext uri="{FF2B5EF4-FFF2-40B4-BE49-F238E27FC236}">
                  <a16:creationId xmlns:a16="http://schemas.microsoft.com/office/drawing/2014/main" id="{13B152A7-8D62-4E3A-B9FD-F12B18D03EE3}"/>
                </a:ext>
              </a:extLst>
            </p:cNvPr>
            <p:cNvSpPr/>
            <p:nvPr/>
          </p:nvSpPr>
          <p:spPr>
            <a:xfrm>
              <a:off x="3283557" y="479357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5" name="Círculo: Sin relleno 24">
              <a:extLst>
                <a:ext uri="{FF2B5EF4-FFF2-40B4-BE49-F238E27FC236}">
                  <a16:creationId xmlns:a16="http://schemas.microsoft.com/office/drawing/2014/main" id="{2C1DF3AE-2F65-413C-9AC6-4B723AE6CE74}"/>
                </a:ext>
              </a:extLst>
            </p:cNvPr>
            <p:cNvSpPr/>
            <p:nvPr/>
          </p:nvSpPr>
          <p:spPr>
            <a:xfrm>
              <a:off x="2837658" y="1565732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6" name="Círculo: Sin relleno 25">
              <a:extLst>
                <a:ext uri="{FF2B5EF4-FFF2-40B4-BE49-F238E27FC236}">
                  <a16:creationId xmlns:a16="http://schemas.microsoft.com/office/drawing/2014/main" id="{D6370136-999D-4963-AE10-7BDCFE7124A0}"/>
                </a:ext>
              </a:extLst>
            </p:cNvPr>
            <p:cNvSpPr/>
            <p:nvPr/>
          </p:nvSpPr>
          <p:spPr>
            <a:xfrm>
              <a:off x="3770388" y="37264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7" name="Círculo: Sin relleno 26">
              <a:extLst>
                <a:ext uri="{FF2B5EF4-FFF2-40B4-BE49-F238E27FC236}">
                  <a16:creationId xmlns:a16="http://schemas.microsoft.com/office/drawing/2014/main" id="{D274B46E-EDFC-427E-A436-FF46C06FAB11}"/>
                </a:ext>
              </a:extLst>
            </p:cNvPr>
            <p:cNvSpPr/>
            <p:nvPr/>
          </p:nvSpPr>
          <p:spPr>
            <a:xfrm>
              <a:off x="5413908" y="166881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8" name="Círculo: Sin relleno 27">
              <a:extLst>
                <a:ext uri="{FF2B5EF4-FFF2-40B4-BE49-F238E27FC236}">
                  <a16:creationId xmlns:a16="http://schemas.microsoft.com/office/drawing/2014/main" id="{074BB639-C5FE-4AEB-873F-74B6190E1181}"/>
                </a:ext>
              </a:extLst>
            </p:cNvPr>
            <p:cNvSpPr/>
            <p:nvPr/>
          </p:nvSpPr>
          <p:spPr>
            <a:xfrm>
              <a:off x="3841382" y="1017229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9" name="Círculo: Sin relleno 28">
              <a:extLst>
                <a:ext uri="{FF2B5EF4-FFF2-40B4-BE49-F238E27FC236}">
                  <a16:creationId xmlns:a16="http://schemas.microsoft.com/office/drawing/2014/main" id="{BEEA40ED-ACFC-4EF8-8B08-75930D2983D7}"/>
                </a:ext>
              </a:extLst>
            </p:cNvPr>
            <p:cNvSpPr/>
            <p:nvPr/>
          </p:nvSpPr>
          <p:spPr>
            <a:xfrm>
              <a:off x="5965135" y="1011115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0" name="Círculo: Sin relleno 29">
              <a:extLst>
                <a:ext uri="{FF2B5EF4-FFF2-40B4-BE49-F238E27FC236}">
                  <a16:creationId xmlns:a16="http://schemas.microsoft.com/office/drawing/2014/main" id="{F84F6C6C-EA75-4AA1-8490-6388758DBD8D}"/>
                </a:ext>
              </a:extLst>
            </p:cNvPr>
            <p:cNvSpPr/>
            <p:nvPr/>
          </p:nvSpPr>
          <p:spPr>
            <a:xfrm>
              <a:off x="4712286" y="1433856"/>
              <a:ext cx="1045155" cy="104515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1" name="Círculo: Sin relleno 30">
              <a:extLst>
                <a:ext uri="{FF2B5EF4-FFF2-40B4-BE49-F238E27FC236}">
                  <a16:creationId xmlns:a16="http://schemas.microsoft.com/office/drawing/2014/main" id="{3CC77271-F664-466A-AE28-7724935272F6}"/>
                </a:ext>
              </a:extLst>
            </p:cNvPr>
            <p:cNvSpPr/>
            <p:nvPr/>
          </p:nvSpPr>
          <p:spPr>
            <a:xfrm>
              <a:off x="6280721" y="285944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2" name="Círculo: Sin relleno 31">
              <a:extLst>
                <a:ext uri="{FF2B5EF4-FFF2-40B4-BE49-F238E27FC236}">
                  <a16:creationId xmlns:a16="http://schemas.microsoft.com/office/drawing/2014/main" id="{56880D64-6F66-419D-9522-984EFB6AB5DD}"/>
                </a:ext>
              </a:extLst>
            </p:cNvPr>
            <p:cNvSpPr/>
            <p:nvPr/>
          </p:nvSpPr>
          <p:spPr>
            <a:xfrm>
              <a:off x="7330529" y="455309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3" name="Círculo: Sin relleno 32">
              <a:extLst>
                <a:ext uri="{FF2B5EF4-FFF2-40B4-BE49-F238E27FC236}">
                  <a16:creationId xmlns:a16="http://schemas.microsoft.com/office/drawing/2014/main" id="{B37F30C4-2FA0-439F-A39F-F1288608C36F}"/>
                </a:ext>
              </a:extLst>
            </p:cNvPr>
            <p:cNvSpPr/>
            <p:nvPr/>
          </p:nvSpPr>
          <p:spPr>
            <a:xfrm>
              <a:off x="7826733" y="37264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4" name="Círculo: Sin relleno 33">
              <a:extLst>
                <a:ext uri="{FF2B5EF4-FFF2-40B4-BE49-F238E27FC236}">
                  <a16:creationId xmlns:a16="http://schemas.microsoft.com/office/drawing/2014/main" id="{8F61C938-2A23-4E25-9E74-C88804E5847B}"/>
                </a:ext>
              </a:extLst>
            </p:cNvPr>
            <p:cNvSpPr/>
            <p:nvPr/>
          </p:nvSpPr>
          <p:spPr>
            <a:xfrm>
              <a:off x="4403894" y="732473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290590B3-DD94-434A-B3A0-E0E210D8B779}"/>
                </a:ext>
              </a:extLst>
            </p:cNvPr>
            <p:cNvSpPr/>
            <p:nvPr/>
          </p:nvSpPr>
          <p:spPr>
            <a:xfrm>
              <a:off x="4846163" y="397465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36" name="Círculo: Sin relleno 35">
              <a:extLst>
                <a:ext uri="{FF2B5EF4-FFF2-40B4-BE49-F238E27FC236}">
                  <a16:creationId xmlns:a16="http://schemas.microsoft.com/office/drawing/2014/main" id="{EF02C580-C49D-499F-9728-CF29BB951E17}"/>
                </a:ext>
              </a:extLst>
            </p:cNvPr>
            <p:cNvSpPr/>
            <p:nvPr/>
          </p:nvSpPr>
          <p:spPr>
            <a:xfrm>
              <a:off x="8617098" y="1035703"/>
              <a:ext cx="677141" cy="677141"/>
            </a:xfrm>
            <a:prstGeom prst="donut">
              <a:avLst>
                <a:gd name="adj" fmla="val 30113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7" name="Círculo: Sin relleno 36">
              <a:extLst>
                <a:ext uri="{FF2B5EF4-FFF2-40B4-BE49-F238E27FC236}">
                  <a16:creationId xmlns:a16="http://schemas.microsoft.com/office/drawing/2014/main" id="{718FDC0D-C2F2-4693-915B-656A77750076}"/>
                </a:ext>
              </a:extLst>
            </p:cNvPr>
            <p:cNvSpPr/>
            <p:nvPr/>
          </p:nvSpPr>
          <p:spPr>
            <a:xfrm>
              <a:off x="10838049" y="331418"/>
              <a:ext cx="817385" cy="817385"/>
            </a:xfrm>
            <a:prstGeom prst="donut">
              <a:avLst>
                <a:gd name="adj" fmla="val 36896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8" name="Círculo: Sin relleno 37">
              <a:extLst>
                <a:ext uri="{FF2B5EF4-FFF2-40B4-BE49-F238E27FC236}">
                  <a16:creationId xmlns:a16="http://schemas.microsoft.com/office/drawing/2014/main" id="{9C834023-6F4D-47CE-A5ED-134B01DDA1A3}"/>
                </a:ext>
              </a:extLst>
            </p:cNvPr>
            <p:cNvSpPr/>
            <p:nvPr/>
          </p:nvSpPr>
          <p:spPr>
            <a:xfrm>
              <a:off x="7844878" y="897901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9" name="Círculo: Sin relleno 38">
              <a:extLst>
                <a:ext uri="{FF2B5EF4-FFF2-40B4-BE49-F238E27FC236}">
                  <a16:creationId xmlns:a16="http://schemas.microsoft.com/office/drawing/2014/main" id="{DD989AEB-986C-4BAB-86C0-00D382387854}"/>
                </a:ext>
              </a:extLst>
            </p:cNvPr>
            <p:cNvSpPr/>
            <p:nvPr/>
          </p:nvSpPr>
          <p:spPr>
            <a:xfrm>
              <a:off x="9381615" y="520894"/>
              <a:ext cx="1369058" cy="1369058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40" name="Círculo: Sin relleno 39">
              <a:extLst>
                <a:ext uri="{FF2B5EF4-FFF2-40B4-BE49-F238E27FC236}">
                  <a16:creationId xmlns:a16="http://schemas.microsoft.com/office/drawing/2014/main" id="{D2962FE6-3836-4FA0-AF39-CB4E477013CA}"/>
                </a:ext>
              </a:extLst>
            </p:cNvPr>
            <p:cNvSpPr/>
            <p:nvPr/>
          </p:nvSpPr>
          <p:spPr>
            <a:xfrm>
              <a:off x="10385764" y="37264"/>
              <a:ext cx="496406" cy="49640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41" name="Círculo: Sin relleno 40">
              <a:extLst>
                <a:ext uri="{FF2B5EF4-FFF2-40B4-BE49-F238E27FC236}">
                  <a16:creationId xmlns:a16="http://schemas.microsoft.com/office/drawing/2014/main" id="{71C8E769-CBEB-47FC-B99D-15AEAF7ABE79}"/>
                </a:ext>
              </a:extLst>
            </p:cNvPr>
            <p:cNvSpPr/>
            <p:nvPr/>
          </p:nvSpPr>
          <p:spPr>
            <a:xfrm>
              <a:off x="7482440" y="787944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42" name="Círculo: Sin relleno 41">
              <a:extLst>
                <a:ext uri="{FF2B5EF4-FFF2-40B4-BE49-F238E27FC236}">
                  <a16:creationId xmlns:a16="http://schemas.microsoft.com/office/drawing/2014/main" id="{5B3C5945-6067-49CA-8FF5-8771C25020C8}"/>
                </a:ext>
              </a:extLst>
            </p:cNvPr>
            <p:cNvSpPr/>
            <p:nvPr/>
          </p:nvSpPr>
          <p:spPr>
            <a:xfrm>
              <a:off x="8339397" y="198379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43" name="Círculo: Sin relleno 42">
              <a:extLst>
                <a:ext uri="{FF2B5EF4-FFF2-40B4-BE49-F238E27FC236}">
                  <a16:creationId xmlns:a16="http://schemas.microsoft.com/office/drawing/2014/main" id="{EC0DB818-6795-41D2-B392-FE8FF42CA452}"/>
                </a:ext>
              </a:extLst>
            </p:cNvPr>
            <p:cNvSpPr/>
            <p:nvPr/>
          </p:nvSpPr>
          <p:spPr>
            <a:xfrm>
              <a:off x="10633967" y="635675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74EE9A5A-3CCD-411B-8DE7-E096B5E6BB73}"/>
                </a:ext>
              </a:extLst>
            </p:cNvPr>
            <p:cNvSpPr/>
            <p:nvPr/>
          </p:nvSpPr>
          <p:spPr>
            <a:xfrm>
              <a:off x="3702945" y="1034552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2EB68643-6061-43B5-9344-4828753C964D}"/>
                </a:ext>
              </a:extLst>
            </p:cNvPr>
            <p:cNvSpPr/>
            <p:nvPr/>
          </p:nvSpPr>
          <p:spPr>
            <a:xfrm>
              <a:off x="5731508" y="787944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B43F5081-4827-4D6B-AC0D-4C3F835898B8}"/>
                </a:ext>
              </a:extLst>
            </p:cNvPr>
            <p:cNvSpPr/>
            <p:nvPr/>
          </p:nvSpPr>
          <p:spPr>
            <a:xfrm>
              <a:off x="7080910" y="464566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3F691C1A-D5AA-4E19-B945-FB736745A6DE}"/>
                </a:ext>
              </a:extLst>
            </p:cNvPr>
            <p:cNvSpPr/>
            <p:nvPr/>
          </p:nvSpPr>
          <p:spPr>
            <a:xfrm>
              <a:off x="9243586" y="99613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8" name="Elipse 47">
              <a:extLst>
                <a:ext uri="{FF2B5EF4-FFF2-40B4-BE49-F238E27FC236}">
                  <a16:creationId xmlns:a16="http://schemas.microsoft.com/office/drawing/2014/main" id="{6407DCB5-751B-4310-97C6-7313A2A822B2}"/>
                </a:ext>
              </a:extLst>
            </p:cNvPr>
            <p:cNvSpPr/>
            <p:nvPr/>
          </p:nvSpPr>
          <p:spPr>
            <a:xfrm>
              <a:off x="11005711" y="166881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23284A5C-6F07-4501-93D3-C0E5F312396F}"/>
                </a:ext>
              </a:extLst>
            </p:cNvPr>
            <p:cNvSpPr/>
            <p:nvPr/>
          </p:nvSpPr>
          <p:spPr>
            <a:xfrm>
              <a:off x="12030153" y="73761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50" name="Elipse 49">
              <a:extLst>
                <a:ext uri="{FF2B5EF4-FFF2-40B4-BE49-F238E27FC236}">
                  <a16:creationId xmlns:a16="http://schemas.microsoft.com/office/drawing/2014/main" id="{EC48CEC6-631E-49A3-B8B0-DB8E057AD578}"/>
                </a:ext>
              </a:extLst>
            </p:cNvPr>
            <p:cNvSpPr/>
            <p:nvPr/>
          </p:nvSpPr>
          <p:spPr>
            <a:xfrm>
              <a:off x="11599010" y="1013091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51" name="Círculo: Sin relleno 50">
              <a:extLst>
                <a:ext uri="{FF2B5EF4-FFF2-40B4-BE49-F238E27FC236}">
                  <a16:creationId xmlns:a16="http://schemas.microsoft.com/office/drawing/2014/main" id="{725119C3-AEC1-4D0D-8537-FEF044F75673}"/>
                </a:ext>
              </a:extLst>
            </p:cNvPr>
            <p:cNvSpPr/>
            <p:nvPr/>
          </p:nvSpPr>
          <p:spPr>
            <a:xfrm>
              <a:off x="11622146" y="159879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52" name="Círculo: Sin relleno 51">
              <a:extLst>
                <a:ext uri="{FF2B5EF4-FFF2-40B4-BE49-F238E27FC236}">
                  <a16:creationId xmlns:a16="http://schemas.microsoft.com/office/drawing/2014/main" id="{A9954CA9-0A31-425F-A8A7-5ED65EF10DA4}"/>
                </a:ext>
              </a:extLst>
            </p:cNvPr>
            <p:cNvSpPr/>
            <p:nvPr/>
          </p:nvSpPr>
          <p:spPr>
            <a:xfrm>
              <a:off x="9989354" y="122309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53" name="Círculo: Sin relleno 52">
              <a:extLst>
                <a:ext uri="{FF2B5EF4-FFF2-40B4-BE49-F238E27FC236}">
                  <a16:creationId xmlns:a16="http://schemas.microsoft.com/office/drawing/2014/main" id="{F6534ADC-01AE-451B-BD6E-A200FB9AE8AE}"/>
                </a:ext>
              </a:extLst>
            </p:cNvPr>
            <p:cNvSpPr/>
            <p:nvPr/>
          </p:nvSpPr>
          <p:spPr>
            <a:xfrm>
              <a:off x="10765179" y="1798455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54" name="Grupo 53" descr="Luz brillante">
              <a:extLst>
                <a:ext uri="{FF2B5EF4-FFF2-40B4-BE49-F238E27FC236}">
                  <a16:creationId xmlns:a16="http://schemas.microsoft.com/office/drawing/2014/main" id="{CCE97EAF-039D-4154-8305-F82020191176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808279" y="95391"/>
              <a:ext cx="184939" cy="184939"/>
              <a:chOff x="5994457" y="3309752"/>
              <a:chExt cx="2933700" cy="2933700"/>
            </a:xfrm>
          </p:grpSpPr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27AA6B74-B6C2-42A0-86F9-E0C898AD49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9" name="Elipse 108">
                <a:extLst>
                  <a:ext uri="{FF2B5EF4-FFF2-40B4-BE49-F238E27FC236}">
                    <a16:creationId xmlns:a16="http://schemas.microsoft.com/office/drawing/2014/main" id="{122A3517-57F1-4D35-84E8-BF50AEAE6BDD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5" name="Grupo 54" descr="Luz brillante">
              <a:extLst>
                <a:ext uri="{FF2B5EF4-FFF2-40B4-BE49-F238E27FC236}">
                  <a16:creationId xmlns:a16="http://schemas.microsoft.com/office/drawing/2014/main" id="{3DD14723-22FA-4A94-BD38-DA2E95BDD757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2998830" y="467500"/>
              <a:ext cx="184939" cy="184939"/>
              <a:chOff x="5994457" y="3309752"/>
              <a:chExt cx="2933700" cy="2933700"/>
            </a:xfrm>
          </p:grpSpPr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756ADB8C-D957-4448-AFD3-0D67F19D70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7" name="Elipse 106">
                <a:extLst>
                  <a:ext uri="{FF2B5EF4-FFF2-40B4-BE49-F238E27FC236}">
                    <a16:creationId xmlns:a16="http://schemas.microsoft.com/office/drawing/2014/main" id="{C42FFA55-9DB8-4217-81ED-3A85E5438174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6" name="Grupo 55" descr="Luz brillante">
              <a:extLst>
                <a:ext uri="{FF2B5EF4-FFF2-40B4-BE49-F238E27FC236}">
                  <a16:creationId xmlns:a16="http://schemas.microsoft.com/office/drawing/2014/main" id="{445B1F88-321F-43D7-BE05-7FCF13BEA836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4389929" y="980865"/>
              <a:ext cx="184939" cy="184939"/>
              <a:chOff x="5994457" y="3309752"/>
              <a:chExt cx="2933700" cy="2933700"/>
            </a:xfrm>
          </p:grpSpPr>
          <p:sp>
            <p:nvSpPr>
              <p:cNvPr id="104" name="Elipse 103">
                <a:extLst>
                  <a:ext uri="{FF2B5EF4-FFF2-40B4-BE49-F238E27FC236}">
                    <a16:creationId xmlns:a16="http://schemas.microsoft.com/office/drawing/2014/main" id="{A4D3AECC-3EEA-4A57-9165-844E100832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5" name="Elipse 104">
                <a:extLst>
                  <a:ext uri="{FF2B5EF4-FFF2-40B4-BE49-F238E27FC236}">
                    <a16:creationId xmlns:a16="http://schemas.microsoft.com/office/drawing/2014/main" id="{40552E74-E4C1-4E45-8452-67840C9E11B2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7" name="Grupo 56" descr="Luz brillante">
              <a:extLst>
                <a:ext uri="{FF2B5EF4-FFF2-40B4-BE49-F238E27FC236}">
                  <a16:creationId xmlns:a16="http://schemas.microsoft.com/office/drawing/2014/main" id="{DD4E4271-A326-4312-836A-9E104E609B96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5180568" y="62211"/>
              <a:ext cx="184939" cy="184939"/>
              <a:chOff x="5994457" y="3309752"/>
              <a:chExt cx="2933700" cy="2933700"/>
            </a:xfrm>
          </p:grpSpPr>
          <p:sp>
            <p:nvSpPr>
              <p:cNvPr id="102" name="Elipse 101">
                <a:extLst>
                  <a:ext uri="{FF2B5EF4-FFF2-40B4-BE49-F238E27FC236}">
                    <a16:creationId xmlns:a16="http://schemas.microsoft.com/office/drawing/2014/main" id="{A6FF4AC7-F46E-48C9-B942-B229A0DE2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3" name="Elipse 102">
                <a:extLst>
                  <a:ext uri="{FF2B5EF4-FFF2-40B4-BE49-F238E27FC236}">
                    <a16:creationId xmlns:a16="http://schemas.microsoft.com/office/drawing/2014/main" id="{F94C69F0-C27A-4F9A-9E4F-0B7C1ED823DB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8" name="Grupo 57" descr="Luz brillante">
              <a:extLst>
                <a:ext uri="{FF2B5EF4-FFF2-40B4-BE49-F238E27FC236}">
                  <a16:creationId xmlns:a16="http://schemas.microsoft.com/office/drawing/2014/main" id="{AF2B58ED-192E-4BB8-895D-E81A6AA1EE75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7603546" y="62377"/>
              <a:ext cx="184939" cy="184939"/>
              <a:chOff x="5994457" y="3309752"/>
              <a:chExt cx="2933700" cy="2933700"/>
            </a:xfrm>
          </p:grpSpPr>
          <p:sp>
            <p:nvSpPr>
              <p:cNvPr id="100" name="Elipse 99">
                <a:extLst>
                  <a:ext uri="{FF2B5EF4-FFF2-40B4-BE49-F238E27FC236}">
                    <a16:creationId xmlns:a16="http://schemas.microsoft.com/office/drawing/2014/main" id="{3CE4CFD4-61F6-4890-9D1B-6D14ECBBB8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876FE4F2-C023-4763-9C68-FF0B454E3D2F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9" name="Grupo 58" descr="Luz brillante">
              <a:extLst>
                <a:ext uri="{FF2B5EF4-FFF2-40B4-BE49-F238E27FC236}">
                  <a16:creationId xmlns:a16="http://schemas.microsoft.com/office/drawing/2014/main" id="{CC7FBFB5-2B2A-4819-991E-F9E694668F50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8308409" y="490883"/>
              <a:ext cx="184939" cy="184939"/>
              <a:chOff x="5994457" y="3309752"/>
              <a:chExt cx="2933700" cy="2933700"/>
            </a:xfrm>
          </p:grpSpPr>
          <p:sp>
            <p:nvSpPr>
              <p:cNvPr id="98" name="Elipse 97">
                <a:extLst>
                  <a:ext uri="{FF2B5EF4-FFF2-40B4-BE49-F238E27FC236}">
                    <a16:creationId xmlns:a16="http://schemas.microsoft.com/office/drawing/2014/main" id="{36D9E730-C7E6-4E8A-8239-4AF19CA275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9" name="Elipse 98">
                <a:extLst>
                  <a:ext uri="{FF2B5EF4-FFF2-40B4-BE49-F238E27FC236}">
                    <a16:creationId xmlns:a16="http://schemas.microsoft.com/office/drawing/2014/main" id="{8EE4F7E4-1014-412B-AA48-86EBE8E72FD1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0" name="Grupo 59" descr="Luz brillante">
              <a:extLst>
                <a:ext uri="{FF2B5EF4-FFF2-40B4-BE49-F238E27FC236}">
                  <a16:creationId xmlns:a16="http://schemas.microsoft.com/office/drawing/2014/main" id="{61446C26-0231-4F5B-B22A-33F037F0A3AA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639018" y="331227"/>
              <a:ext cx="184939" cy="184939"/>
              <a:chOff x="5994457" y="3309752"/>
              <a:chExt cx="2933700" cy="2933700"/>
            </a:xfrm>
          </p:grpSpPr>
          <p:sp>
            <p:nvSpPr>
              <p:cNvPr id="96" name="Elipse 95">
                <a:extLst>
                  <a:ext uri="{FF2B5EF4-FFF2-40B4-BE49-F238E27FC236}">
                    <a16:creationId xmlns:a16="http://schemas.microsoft.com/office/drawing/2014/main" id="{148776B9-4ADE-4610-BCA7-616E4CC766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7" name="Elipse 96">
                <a:extLst>
                  <a:ext uri="{FF2B5EF4-FFF2-40B4-BE49-F238E27FC236}">
                    <a16:creationId xmlns:a16="http://schemas.microsoft.com/office/drawing/2014/main" id="{BFA0AFC5-C797-4E9A-BA52-8485802F6AB2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1" name="Grupo 60" descr="Luz brillante">
              <a:extLst>
                <a:ext uri="{FF2B5EF4-FFF2-40B4-BE49-F238E27FC236}">
                  <a16:creationId xmlns:a16="http://schemas.microsoft.com/office/drawing/2014/main" id="{51515052-2354-4F31-8E77-59ED420E7A88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991429" y="16107"/>
              <a:ext cx="184939" cy="184939"/>
              <a:chOff x="5994457" y="3309752"/>
              <a:chExt cx="2933700" cy="2933700"/>
            </a:xfrm>
          </p:grpSpPr>
          <p:sp>
            <p:nvSpPr>
              <p:cNvPr id="94" name="Elipse 93">
                <a:extLst>
                  <a:ext uri="{FF2B5EF4-FFF2-40B4-BE49-F238E27FC236}">
                    <a16:creationId xmlns:a16="http://schemas.microsoft.com/office/drawing/2014/main" id="{E26B0A78-BFDF-4F4F-AF6B-ADA47E57D74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5" name="Elipse 94">
                <a:extLst>
                  <a:ext uri="{FF2B5EF4-FFF2-40B4-BE49-F238E27FC236}">
                    <a16:creationId xmlns:a16="http://schemas.microsoft.com/office/drawing/2014/main" id="{10AB04C1-D88C-4666-846F-EDD24B481004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2" name="Grupo 61" descr="Luz brillante">
              <a:extLst>
                <a:ext uri="{FF2B5EF4-FFF2-40B4-BE49-F238E27FC236}">
                  <a16:creationId xmlns:a16="http://schemas.microsoft.com/office/drawing/2014/main" id="{6354D5DC-FAD4-408C-B3FE-57CDD23290D4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0315183" y="453725"/>
              <a:ext cx="184939" cy="184939"/>
              <a:chOff x="5994457" y="3309752"/>
              <a:chExt cx="2933700" cy="2933700"/>
            </a:xfrm>
          </p:grpSpPr>
          <p:sp>
            <p:nvSpPr>
              <p:cNvPr id="92" name="Elipse 91">
                <a:extLst>
                  <a:ext uri="{FF2B5EF4-FFF2-40B4-BE49-F238E27FC236}">
                    <a16:creationId xmlns:a16="http://schemas.microsoft.com/office/drawing/2014/main" id="{71E7C208-1BFE-4BD8-8907-230AD636DF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3" name="Elipse 92">
                <a:extLst>
                  <a:ext uri="{FF2B5EF4-FFF2-40B4-BE49-F238E27FC236}">
                    <a16:creationId xmlns:a16="http://schemas.microsoft.com/office/drawing/2014/main" id="{6743EC78-E64F-42FF-AAB9-46063EAA85A2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3" name="Grupo 62" descr="Luz brillante">
              <a:extLst>
                <a:ext uri="{FF2B5EF4-FFF2-40B4-BE49-F238E27FC236}">
                  <a16:creationId xmlns:a16="http://schemas.microsoft.com/office/drawing/2014/main" id="{2E20D849-69CC-4E2E-AA54-282D415F101E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381151" y="512111"/>
              <a:ext cx="184939" cy="184939"/>
              <a:chOff x="5994457" y="3309752"/>
              <a:chExt cx="2933700" cy="2933700"/>
            </a:xfrm>
          </p:grpSpPr>
          <p:sp>
            <p:nvSpPr>
              <p:cNvPr id="90" name="Elipse 89">
                <a:extLst>
                  <a:ext uri="{FF2B5EF4-FFF2-40B4-BE49-F238E27FC236}">
                    <a16:creationId xmlns:a16="http://schemas.microsoft.com/office/drawing/2014/main" id="{6BBC06CB-B1DD-451D-AF64-49754B8C60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1" name="Elipse 90">
                <a:extLst>
                  <a:ext uri="{FF2B5EF4-FFF2-40B4-BE49-F238E27FC236}">
                    <a16:creationId xmlns:a16="http://schemas.microsoft.com/office/drawing/2014/main" id="{214D1D9C-D35B-4C27-BDF9-765771117212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4" name="Grupo 63" descr="Luz brillante">
              <a:extLst>
                <a:ext uri="{FF2B5EF4-FFF2-40B4-BE49-F238E27FC236}">
                  <a16:creationId xmlns:a16="http://schemas.microsoft.com/office/drawing/2014/main" id="{E02D279D-1502-4397-AF99-49DAF0C7EB95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785864" y="781091"/>
              <a:ext cx="184939" cy="184939"/>
              <a:chOff x="5994457" y="3309752"/>
              <a:chExt cx="2933700" cy="2933700"/>
            </a:xfrm>
          </p:grpSpPr>
          <p:sp>
            <p:nvSpPr>
              <p:cNvPr id="88" name="Elipse 87">
                <a:extLst>
                  <a:ext uri="{FF2B5EF4-FFF2-40B4-BE49-F238E27FC236}">
                    <a16:creationId xmlns:a16="http://schemas.microsoft.com/office/drawing/2014/main" id="{E6928743-4054-49A2-9517-36381DFA80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89" name="Elipse 88">
                <a:extLst>
                  <a:ext uri="{FF2B5EF4-FFF2-40B4-BE49-F238E27FC236}">
                    <a16:creationId xmlns:a16="http://schemas.microsoft.com/office/drawing/2014/main" id="{CB46406D-3428-4805-B5D5-B29F6977D95F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5" name="Grupo 64" descr="Luz brillante">
              <a:extLst>
                <a:ext uri="{FF2B5EF4-FFF2-40B4-BE49-F238E27FC236}">
                  <a16:creationId xmlns:a16="http://schemas.microsoft.com/office/drawing/2014/main" id="{3C6017F2-A975-4C6B-9A32-BDA94DA7AFC9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339810" y="-55205"/>
              <a:ext cx="184939" cy="184939"/>
              <a:chOff x="5994457" y="3309752"/>
              <a:chExt cx="2933700" cy="2933700"/>
            </a:xfrm>
          </p:grpSpPr>
          <p:sp>
            <p:nvSpPr>
              <p:cNvPr id="86" name="Elipse 85">
                <a:extLst>
                  <a:ext uri="{FF2B5EF4-FFF2-40B4-BE49-F238E27FC236}">
                    <a16:creationId xmlns:a16="http://schemas.microsoft.com/office/drawing/2014/main" id="{249AA986-8B04-4120-BAB9-1ECD70B265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87" name="Elipse 86">
                <a:extLst>
                  <a:ext uri="{FF2B5EF4-FFF2-40B4-BE49-F238E27FC236}">
                    <a16:creationId xmlns:a16="http://schemas.microsoft.com/office/drawing/2014/main" id="{103C4028-4F5F-4303-B9C0-45E1A2D7229D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6" name="Grupo 65" descr="Luz brillante">
              <a:extLst>
                <a:ext uri="{FF2B5EF4-FFF2-40B4-BE49-F238E27FC236}">
                  <a16:creationId xmlns:a16="http://schemas.microsoft.com/office/drawing/2014/main" id="{5382CC89-ABF4-4D2F-94C5-77CCE3481EDB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976466" y="13232"/>
              <a:ext cx="184939" cy="184939"/>
              <a:chOff x="5994457" y="3309752"/>
              <a:chExt cx="2933700" cy="2933700"/>
            </a:xfrm>
          </p:grpSpPr>
          <p:sp>
            <p:nvSpPr>
              <p:cNvPr id="84" name="Elipse 83">
                <a:extLst>
                  <a:ext uri="{FF2B5EF4-FFF2-40B4-BE49-F238E27FC236}">
                    <a16:creationId xmlns:a16="http://schemas.microsoft.com/office/drawing/2014/main" id="{D544917A-9AC2-4300-97D2-E1AB2FABBB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85" name="Elipse 84">
                <a:extLst>
                  <a:ext uri="{FF2B5EF4-FFF2-40B4-BE49-F238E27FC236}">
                    <a16:creationId xmlns:a16="http://schemas.microsoft.com/office/drawing/2014/main" id="{96BC916E-AD5B-41D8-8DFB-BB822DEE1EA2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sp>
          <p:nvSpPr>
            <p:cNvPr id="67" name="Círculo: Sin relleno 66">
              <a:extLst>
                <a:ext uri="{FF2B5EF4-FFF2-40B4-BE49-F238E27FC236}">
                  <a16:creationId xmlns:a16="http://schemas.microsoft.com/office/drawing/2014/main" id="{52AEB91B-E65D-47F4-8322-3766ECDAA0F4}"/>
                </a:ext>
              </a:extLst>
            </p:cNvPr>
            <p:cNvSpPr/>
            <p:nvPr/>
          </p:nvSpPr>
          <p:spPr>
            <a:xfrm>
              <a:off x="5823225" y="45486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68" name="Círculo: Sin relleno 67">
              <a:extLst>
                <a:ext uri="{FF2B5EF4-FFF2-40B4-BE49-F238E27FC236}">
                  <a16:creationId xmlns:a16="http://schemas.microsoft.com/office/drawing/2014/main" id="{DFB1BB06-FDAB-41D6-8C3B-950A2D8A0FC9}"/>
                </a:ext>
              </a:extLst>
            </p:cNvPr>
            <p:cNvSpPr/>
            <p:nvPr/>
          </p:nvSpPr>
          <p:spPr>
            <a:xfrm>
              <a:off x="6697902" y="1387389"/>
              <a:ext cx="719972" cy="719972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BD62823A-32EE-4AD7-8AED-2FEF57B257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5543" y="3726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4CF77F6F-45BC-40B4-B71C-0A005757D7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75566" y="23979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1" name="Elipse 70">
              <a:extLst>
                <a:ext uri="{FF2B5EF4-FFF2-40B4-BE49-F238E27FC236}">
                  <a16:creationId xmlns:a16="http://schemas.microsoft.com/office/drawing/2014/main" id="{F6F9DA65-51E0-4BED-AC6F-9672ED18A8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8372" y="27486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2" name="Elipse 71">
              <a:extLst>
                <a:ext uri="{FF2B5EF4-FFF2-40B4-BE49-F238E27FC236}">
                  <a16:creationId xmlns:a16="http://schemas.microsoft.com/office/drawing/2014/main" id="{741D2857-D466-4D6E-9B0C-5485F4AB73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05867" y="217786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3" name="Elipse 72">
              <a:extLst>
                <a:ext uri="{FF2B5EF4-FFF2-40B4-BE49-F238E27FC236}">
                  <a16:creationId xmlns:a16="http://schemas.microsoft.com/office/drawing/2014/main" id="{823E91C4-737A-4C3F-8E5D-D53C02E554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24150" y="8447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4" name="Elipse 73">
              <a:extLst>
                <a:ext uri="{FF2B5EF4-FFF2-40B4-BE49-F238E27FC236}">
                  <a16:creationId xmlns:a16="http://schemas.microsoft.com/office/drawing/2014/main" id="{9A594004-0701-451B-B077-0F543D968C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2914" y="16037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5" name="Elipse 74">
              <a:extLst>
                <a:ext uri="{FF2B5EF4-FFF2-40B4-BE49-F238E27FC236}">
                  <a16:creationId xmlns:a16="http://schemas.microsoft.com/office/drawing/2014/main" id="{358EAF6B-4DB1-4AE7-9BC6-DBA4F573E4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78663" y="16040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6" name="Elipse 75">
              <a:extLst>
                <a:ext uri="{FF2B5EF4-FFF2-40B4-BE49-F238E27FC236}">
                  <a16:creationId xmlns:a16="http://schemas.microsoft.com/office/drawing/2014/main" id="{C48FBA50-98C5-451C-BA17-E225FBA503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49456" y="2258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7" name="Elipse 76">
              <a:extLst>
                <a:ext uri="{FF2B5EF4-FFF2-40B4-BE49-F238E27FC236}">
                  <a16:creationId xmlns:a16="http://schemas.microsoft.com/office/drawing/2014/main" id="{1F06742A-FEC7-47E9-A915-F0049BE93B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5400" y="3070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8" name="Elipse 77">
              <a:extLst>
                <a:ext uri="{FF2B5EF4-FFF2-40B4-BE49-F238E27FC236}">
                  <a16:creationId xmlns:a16="http://schemas.microsoft.com/office/drawing/2014/main" id="{265C1CDB-8B4A-4472-9BCD-5BA32AEF6C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62386" y="29719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9" name="Elipse 78">
              <a:extLst>
                <a:ext uri="{FF2B5EF4-FFF2-40B4-BE49-F238E27FC236}">
                  <a16:creationId xmlns:a16="http://schemas.microsoft.com/office/drawing/2014/main" id="{DCF05132-766E-4296-A7F1-9184654D9F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15997" y="4870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80" name="Elipse 79">
              <a:extLst>
                <a:ext uri="{FF2B5EF4-FFF2-40B4-BE49-F238E27FC236}">
                  <a16:creationId xmlns:a16="http://schemas.microsoft.com/office/drawing/2014/main" id="{562D48CD-50CF-4FE4-A613-507A83E979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17901" y="207612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81" name="Elipse 80">
              <a:extLst>
                <a:ext uri="{FF2B5EF4-FFF2-40B4-BE49-F238E27FC236}">
                  <a16:creationId xmlns:a16="http://schemas.microsoft.com/office/drawing/2014/main" id="{9DFD9077-D1F5-4D77-AFEC-50B240472A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654224" y="4847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82" name="Elipse 81">
              <a:extLst>
                <a:ext uri="{FF2B5EF4-FFF2-40B4-BE49-F238E27FC236}">
                  <a16:creationId xmlns:a16="http://schemas.microsoft.com/office/drawing/2014/main" id="{3F964FF6-088A-4B47-8E23-080A739BB9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71002" y="43624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83" name="Elipse 82">
              <a:extLst>
                <a:ext uri="{FF2B5EF4-FFF2-40B4-BE49-F238E27FC236}">
                  <a16:creationId xmlns:a16="http://schemas.microsoft.com/office/drawing/2014/main" id="{9CE5C981-5D55-4181-BB29-787925046A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45" y="714473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7C9D4321-91CE-4918-8904-678C1EC96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-180000">
            <a:off x="1495720" y="4491145"/>
            <a:ext cx="4812627" cy="461565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editar el estilo de subtítulo del patrón</a:t>
            </a:r>
            <a:endParaRPr lang="es-ES" noProof="0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B12D46C1-4851-4C82-AD46-2B742E7628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180000">
            <a:off x="40953" y="2794383"/>
            <a:ext cx="6219567" cy="172787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es-ES" noProof="0" dirty="0" smtClean="0"/>
              <a:t>Título del álbum de boda</a:t>
            </a:r>
            <a:endParaRPr lang="es-ES" noProof="0" dirty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E9DD11AA-1CCD-4B1C-9A38-D2972E5770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-180000">
            <a:off x="7017652" y="783000"/>
            <a:ext cx="4356000" cy="5292000"/>
          </a:xfrm>
          <a:solidFill>
            <a:schemeClr val="accent1"/>
          </a:solidFill>
          <a:ln w="635000" cap="rnd" cmpd="tri">
            <a:gradFill>
              <a:gsLst>
                <a:gs pos="100000">
                  <a:srgbClr val="665B3C"/>
                </a:gs>
                <a:gs pos="41620">
                  <a:srgbClr val="E4D6AE"/>
                </a:gs>
                <a:gs pos="43000">
                  <a:schemeClr val="bg1">
                    <a:lumMod val="95000"/>
                  </a:schemeClr>
                </a:gs>
                <a:gs pos="17000">
                  <a:schemeClr val="bg1">
                    <a:lumMod val="50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lin ang="5220000" scaled="0"/>
            </a:gradFill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es-ES" noProof="0" dirty="0" smtClean="0"/>
              <a:t>Arrastre y coloque o inserte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7525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">
    <p:bg>
      <p:bgPr>
        <a:gradFill>
          <a:gsLst>
            <a:gs pos="100000">
              <a:srgbClr val="232939"/>
            </a:gs>
            <a:gs pos="0">
              <a:schemeClr val="tx1">
                <a:lumMod val="95000"/>
                <a:lumOff val="5000"/>
              </a:schemeClr>
            </a:gs>
          </a:gsLst>
          <a:lin ang="52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 descr="Chispas superiores">
            <a:extLst>
              <a:ext uri="{FF2B5EF4-FFF2-40B4-BE49-F238E27FC236}">
                <a16:creationId xmlns:a16="http://schemas.microsoft.com/office/drawing/2014/main" id="{836D5C16-9550-47AD-8F49-FE66AE504429}"/>
              </a:ext>
            </a:extLst>
          </p:cNvPr>
          <p:cNvGrpSpPr/>
          <p:nvPr userDrawn="1"/>
        </p:nvGrpSpPr>
        <p:grpSpPr>
          <a:xfrm>
            <a:off x="43745" y="-55205"/>
            <a:ext cx="12117660" cy="2534216"/>
            <a:chOff x="43745" y="-55205"/>
            <a:chExt cx="12117660" cy="2534216"/>
          </a:xfrm>
        </p:grpSpPr>
        <p:sp>
          <p:nvSpPr>
            <p:cNvPr id="11" name="Círculo: Sin relleno 10">
              <a:extLst>
                <a:ext uri="{FF2B5EF4-FFF2-40B4-BE49-F238E27FC236}">
                  <a16:creationId xmlns:a16="http://schemas.microsoft.com/office/drawing/2014/main" id="{F6C6C246-909E-4274-965A-329EB0B3EF30}"/>
                </a:ext>
              </a:extLst>
            </p:cNvPr>
            <p:cNvSpPr/>
            <p:nvPr/>
          </p:nvSpPr>
          <p:spPr>
            <a:xfrm>
              <a:off x="809223" y="660629"/>
              <a:ext cx="310114" cy="31011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2" name="Círculo: Sin relleno 11">
              <a:extLst>
                <a:ext uri="{FF2B5EF4-FFF2-40B4-BE49-F238E27FC236}">
                  <a16:creationId xmlns:a16="http://schemas.microsoft.com/office/drawing/2014/main" id="{4F9D3504-AAED-4BBD-A38F-3BAC27C39C47}"/>
                </a:ext>
              </a:extLst>
            </p:cNvPr>
            <p:cNvSpPr/>
            <p:nvPr/>
          </p:nvSpPr>
          <p:spPr>
            <a:xfrm>
              <a:off x="1125914" y="333199"/>
              <a:ext cx="436185" cy="43618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3" name="Círculo: Sin relleno 12">
              <a:extLst>
                <a:ext uri="{FF2B5EF4-FFF2-40B4-BE49-F238E27FC236}">
                  <a16:creationId xmlns:a16="http://schemas.microsoft.com/office/drawing/2014/main" id="{C01C36EC-F7DF-4D62-A56C-CDABFC02C05C}"/>
                </a:ext>
              </a:extLst>
            </p:cNvPr>
            <p:cNvSpPr/>
            <p:nvPr/>
          </p:nvSpPr>
          <p:spPr>
            <a:xfrm>
              <a:off x="1678364" y="886186"/>
              <a:ext cx="436185" cy="43618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4" name="Círculo: Sin relleno 13">
              <a:extLst>
                <a:ext uri="{FF2B5EF4-FFF2-40B4-BE49-F238E27FC236}">
                  <a16:creationId xmlns:a16="http://schemas.microsoft.com/office/drawing/2014/main" id="{A30896F2-2F06-436B-BF3B-DFB6743B5A18}"/>
                </a:ext>
              </a:extLst>
            </p:cNvPr>
            <p:cNvSpPr/>
            <p:nvPr/>
          </p:nvSpPr>
          <p:spPr>
            <a:xfrm>
              <a:off x="1215567" y="1142985"/>
              <a:ext cx="92220" cy="92220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5" name="Círculo: Sin relleno 14">
              <a:extLst>
                <a:ext uri="{FF2B5EF4-FFF2-40B4-BE49-F238E27FC236}">
                  <a16:creationId xmlns:a16="http://schemas.microsoft.com/office/drawing/2014/main" id="{191BF932-C10E-4600-A0D0-E8BEA4A3E4B6}"/>
                </a:ext>
              </a:extLst>
            </p:cNvPr>
            <p:cNvSpPr/>
            <p:nvPr/>
          </p:nvSpPr>
          <p:spPr>
            <a:xfrm>
              <a:off x="2233749" y="309992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6" name="Círculo: Sin relleno 15">
              <a:extLst>
                <a:ext uri="{FF2B5EF4-FFF2-40B4-BE49-F238E27FC236}">
                  <a16:creationId xmlns:a16="http://schemas.microsoft.com/office/drawing/2014/main" id="{D4939365-6235-4B22-A60A-6D4D96F063ED}"/>
                </a:ext>
              </a:extLst>
            </p:cNvPr>
            <p:cNvSpPr/>
            <p:nvPr/>
          </p:nvSpPr>
          <p:spPr>
            <a:xfrm>
              <a:off x="1513348" y="1876589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2F4F3357-F3CF-451A-B928-451576AC33E4}"/>
                </a:ext>
              </a:extLst>
            </p:cNvPr>
            <p:cNvSpPr/>
            <p:nvPr/>
          </p:nvSpPr>
          <p:spPr>
            <a:xfrm>
              <a:off x="1870075" y="511175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18" name="Grupo 17" descr="Luz brillante">
              <a:extLst>
                <a:ext uri="{FF2B5EF4-FFF2-40B4-BE49-F238E27FC236}">
                  <a16:creationId xmlns:a16="http://schemas.microsoft.com/office/drawing/2014/main" id="{D32B275B-B23E-4577-80D5-AFBCEC88EE8F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2038715" y="664767"/>
              <a:ext cx="184939" cy="184939"/>
              <a:chOff x="5994457" y="3309752"/>
              <a:chExt cx="2933700" cy="2933700"/>
            </a:xfrm>
          </p:grpSpPr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671E840D-1520-4DE3-B069-1708A2CB14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11" name="Elipse 110">
                <a:extLst>
                  <a:ext uri="{FF2B5EF4-FFF2-40B4-BE49-F238E27FC236}">
                    <a16:creationId xmlns:a16="http://schemas.microsoft.com/office/drawing/2014/main" id="{9C79033A-94FD-4014-A215-80C4A8D240FE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19" name="Grupo 18" descr="Luz brillante">
              <a:extLst>
                <a:ext uri="{FF2B5EF4-FFF2-40B4-BE49-F238E27FC236}">
                  <a16:creationId xmlns:a16="http://schemas.microsoft.com/office/drawing/2014/main" id="{D1E48C29-D539-4E22-8517-F4D88044FFCA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797250" y="429683"/>
              <a:ext cx="184939" cy="184939"/>
              <a:chOff x="5994457" y="3309752"/>
              <a:chExt cx="2933700" cy="2933700"/>
            </a:xfrm>
          </p:grpSpPr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5471477F-E07E-4642-B653-8FF3B7FFD3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9" name="Elipse 108">
                <a:extLst>
                  <a:ext uri="{FF2B5EF4-FFF2-40B4-BE49-F238E27FC236}">
                    <a16:creationId xmlns:a16="http://schemas.microsoft.com/office/drawing/2014/main" id="{1EFDD83F-696D-4D05-AE98-DD9E5053E8B8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sp>
          <p:nvSpPr>
            <p:cNvPr id="20" name="Círculo: Sin relleno 19">
              <a:extLst>
                <a:ext uri="{FF2B5EF4-FFF2-40B4-BE49-F238E27FC236}">
                  <a16:creationId xmlns:a16="http://schemas.microsoft.com/office/drawing/2014/main" id="{C3F33867-B70E-4CE2-8DD6-CB31CC78071A}"/>
                </a:ext>
              </a:extLst>
            </p:cNvPr>
            <p:cNvSpPr/>
            <p:nvPr/>
          </p:nvSpPr>
          <p:spPr>
            <a:xfrm>
              <a:off x="49998" y="37264"/>
              <a:ext cx="719972" cy="719972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1" name="Círculo: Sin relleno 20">
              <a:extLst>
                <a:ext uri="{FF2B5EF4-FFF2-40B4-BE49-F238E27FC236}">
                  <a16:creationId xmlns:a16="http://schemas.microsoft.com/office/drawing/2014/main" id="{1176DF06-4ECB-4F8C-9479-361488DA60F4}"/>
                </a:ext>
              </a:extLst>
            </p:cNvPr>
            <p:cNvSpPr/>
            <p:nvPr/>
          </p:nvSpPr>
          <p:spPr>
            <a:xfrm>
              <a:off x="4183142" y="381022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2" name="Círculo: Sin relleno 21">
              <a:extLst>
                <a:ext uri="{FF2B5EF4-FFF2-40B4-BE49-F238E27FC236}">
                  <a16:creationId xmlns:a16="http://schemas.microsoft.com/office/drawing/2014/main" id="{1623B06F-C071-4938-8B6D-DFF18F9B2206}"/>
                </a:ext>
              </a:extLst>
            </p:cNvPr>
            <p:cNvSpPr/>
            <p:nvPr/>
          </p:nvSpPr>
          <p:spPr>
            <a:xfrm>
              <a:off x="3283557" y="479357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3" name="Círculo: Sin relleno 22">
              <a:extLst>
                <a:ext uri="{FF2B5EF4-FFF2-40B4-BE49-F238E27FC236}">
                  <a16:creationId xmlns:a16="http://schemas.microsoft.com/office/drawing/2014/main" id="{D26E3BBC-2F19-433E-BD7C-83D9EE1CDE5F}"/>
                </a:ext>
              </a:extLst>
            </p:cNvPr>
            <p:cNvSpPr/>
            <p:nvPr/>
          </p:nvSpPr>
          <p:spPr>
            <a:xfrm>
              <a:off x="2837658" y="1565732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4" name="Círculo: Sin relleno 23">
              <a:extLst>
                <a:ext uri="{FF2B5EF4-FFF2-40B4-BE49-F238E27FC236}">
                  <a16:creationId xmlns:a16="http://schemas.microsoft.com/office/drawing/2014/main" id="{AD1C7158-1687-4C77-A0B2-2CFFBA9AF0A4}"/>
                </a:ext>
              </a:extLst>
            </p:cNvPr>
            <p:cNvSpPr/>
            <p:nvPr/>
          </p:nvSpPr>
          <p:spPr>
            <a:xfrm>
              <a:off x="3770388" y="37264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5" name="Círculo: Sin relleno 24">
              <a:extLst>
                <a:ext uri="{FF2B5EF4-FFF2-40B4-BE49-F238E27FC236}">
                  <a16:creationId xmlns:a16="http://schemas.microsoft.com/office/drawing/2014/main" id="{8C09BD45-C7D3-4455-9D48-421D0ED806F3}"/>
                </a:ext>
              </a:extLst>
            </p:cNvPr>
            <p:cNvSpPr/>
            <p:nvPr/>
          </p:nvSpPr>
          <p:spPr>
            <a:xfrm>
              <a:off x="5413908" y="166881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6" name="Círculo: Sin relleno 25">
              <a:extLst>
                <a:ext uri="{FF2B5EF4-FFF2-40B4-BE49-F238E27FC236}">
                  <a16:creationId xmlns:a16="http://schemas.microsoft.com/office/drawing/2014/main" id="{D88F1368-2549-4153-80D6-DBCD6B2D97E4}"/>
                </a:ext>
              </a:extLst>
            </p:cNvPr>
            <p:cNvSpPr/>
            <p:nvPr/>
          </p:nvSpPr>
          <p:spPr>
            <a:xfrm>
              <a:off x="3841382" y="1017229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7" name="Círculo: Sin relleno 26">
              <a:extLst>
                <a:ext uri="{FF2B5EF4-FFF2-40B4-BE49-F238E27FC236}">
                  <a16:creationId xmlns:a16="http://schemas.microsoft.com/office/drawing/2014/main" id="{137E945D-98B2-49D4-833A-2177760D70A5}"/>
                </a:ext>
              </a:extLst>
            </p:cNvPr>
            <p:cNvSpPr/>
            <p:nvPr/>
          </p:nvSpPr>
          <p:spPr>
            <a:xfrm>
              <a:off x="5965135" y="1011115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8" name="Círculo: Sin relleno 27">
              <a:extLst>
                <a:ext uri="{FF2B5EF4-FFF2-40B4-BE49-F238E27FC236}">
                  <a16:creationId xmlns:a16="http://schemas.microsoft.com/office/drawing/2014/main" id="{4A8D07A7-9304-4799-9262-BCC5E2A6983B}"/>
                </a:ext>
              </a:extLst>
            </p:cNvPr>
            <p:cNvSpPr/>
            <p:nvPr/>
          </p:nvSpPr>
          <p:spPr>
            <a:xfrm>
              <a:off x="4712286" y="1433856"/>
              <a:ext cx="1045155" cy="104515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9" name="Círculo: Sin relleno 28">
              <a:extLst>
                <a:ext uri="{FF2B5EF4-FFF2-40B4-BE49-F238E27FC236}">
                  <a16:creationId xmlns:a16="http://schemas.microsoft.com/office/drawing/2014/main" id="{799C36B6-F93B-4AD6-BCFF-9A478E3530FC}"/>
                </a:ext>
              </a:extLst>
            </p:cNvPr>
            <p:cNvSpPr/>
            <p:nvPr/>
          </p:nvSpPr>
          <p:spPr>
            <a:xfrm>
              <a:off x="6280721" y="285944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0" name="Círculo: Sin relleno 29">
              <a:extLst>
                <a:ext uri="{FF2B5EF4-FFF2-40B4-BE49-F238E27FC236}">
                  <a16:creationId xmlns:a16="http://schemas.microsoft.com/office/drawing/2014/main" id="{06219481-C934-476B-A9AB-674656050977}"/>
                </a:ext>
              </a:extLst>
            </p:cNvPr>
            <p:cNvSpPr/>
            <p:nvPr/>
          </p:nvSpPr>
          <p:spPr>
            <a:xfrm>
              <a:off x="7330529" y="455309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1" name="Círculo: Sin relleno 30">
              <a:extLst>
                <a:ext uri="{FF2B5EF4-FFF2-40B4-BE49-F238E27FC236}">
                  <a16:creationId xmlns:a16="http://schemas.microsoft.com/office/drawing/2014/main" id="{8054BDB9-6A10-4286-AB0B-17DCB6C8687C}"/>
                </a:ext>
              </a:extLst>
            </p:cNvPr>
            <p:cNvSpPr/>
            <p:nvPr/>
          </p:nvSpPr>
          <p:spPr>
            <a:xfrm>
              <a:off x="7826733" y="37264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2" name="Círculo: Sin relleno 31">
              <a:extLst>
                <a:ext uri="{FF2B5EF4-FFF2-40B4-BE49-F238E27FC236}">
                  <a16:creationId xmlns:a16="http://schemas.microsoft.com/office/drawing/2014/main" id="{FEC1AFB6-A966-4732-A8E4-AF3CB33346EB}"/>
                </a:ext>
              </a:extLst>
            </p:cNvPr>
            <p:cNvSpPr/>
            <p:nvPr/>
          </p:nvSpPr>
          <p:spPr>
            <a:xfrm>
              <a:off x="4403894" y="732473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F4CC96CD-2599-4FCA-AF57-6A37294AF2B3}"/>
                </a:ext>
              </a:extLst>
            </p:cNvPr>
            <p:cNvSpPr/>
            <p:nvPr/>
          </p:nvSpPr>
          <p:spPr>
            <a:xfrm>
              <a:off x="4846163" y="397465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34" name="Círculo: Sin relleno 33">
              <a:extLst>
                <a:ext uri="{FF2B5EF4-FFF2-40B4-BE49-F238E27FC236}">
                  <a16:creationId xmlns:a16="http://schemas.microsoft.com/office/drawing/2014/main" id="{6EE8D9F0-A76A-4932-AC43-CB5110E47196}"/>
                </a:ext>
              </a:extLst>
            </p:cNvPr>
            <p:cNvSpPr/>
            <p:nvPr/>
          </p:nvSpPr>
          <p:spPr>
            <a:xfrm>
              <a:off x="8617098" y="1035703"/>
              <a:ext cx="677141" cy="677141"/>
            </a:xfrm>
            <a:prstGeom prst="donut">
              <a:avLst>
                <a:gd name="adj" fmla="val 30113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5" name="Círculo: Sin relleno 34">
              <a:extLst>
                <a:ext uri="{FF2B5EF4-FFF2-40B4-BE49-F238E27FC236}">
                  <a16:creationId xmlns:a16="http://schemas.microsoft.com/office/drawing/2014/main" id="{D8815C16-A46F-4B9E-A81B-BE1FE184C8F8}"/>
                </a:ext>
              </a:extLst>
            </p:cNvPr>
            <p:cNvSpPr/>
            <p:nvPr/>
          </p:nvSpPr>
          <p:spPr>
            <a:xfrm>
              <a:off x="10838049" y="331418"/>
              <a:ext cx="817385" cy="817385"/>
            </a:xfrm>
            <a:prstGeom prst="donut">
              <a:avLst>
                <a:gd name="adj" fmla="val 36896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6" name="Círculo: Sin relleno 35">
              <a:extLst>
                <a:ext uri="{FF2B5EF4-FFF2-40B4-BE49-F238E27FC236}">
                  <a16:creationId xmlns:a16="http://schemas.microsoft.com/office/drawing/2014/main" id="{7C98BB16-692C-4EAF-8301-9A7615E5A96F}"/>
                </a:ext>
              </a:extLst>
            </p:cNvPr>
            <p:cNvSpPr/>
            <p:nvPr/>
          </p:nvSpPr>
          <p:spPr>
            <a:xfrm>
              <a:off x="7844878" y="897901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7" name="Círculo: Sin relleno 36">
              <a:extLst>
                <a:ext uri="{FF2B5EF4-FFF2-40B4-BE49-F238E27FC236}">
                  <a16:creationId xmlns:a16="http://schemas.microsoft.com/office/drawing/2014/main" id="{2BE244F3-3AF1-4DB2-8B19-55E8A8E35C44}"/>
                </a:ext>
              </a:extLst>
            </p:cNvPr>
            <p:cNvSpPr/>
            <p:nvPr/>
          </p:nvSpPr>
          <p:spPr>
            <a:xfrm>
              <a:off x="9381615" y="520894"/>
              <a:ext cx="1369058" cy="1369058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8" name="Círculo: Sin relleno 37">
              <a:extLst>
                <a:ext uri="{FF2B5EF4-FFF2-40B4-BE49-F238E27FC236}">
                  <a16:creationId xmlns:a16="http://schemas.microsoft.com/office/drawing/2014/main" id="{A5D8F151-D95C-4555-BC35-C791964741AA}"/>
                </a:ext>
              </a:extLst>
            </p:cNvPr>
            <p:cNvSpPr/>
            <p:nvPr/>
          </p:nvSpPr>
          <p:spPr>
            <a:xfrm>
              <a:off x="10385764" y="37264"/>
              <a:ext cx="496406" cy="49640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9" name="Círculo: Sin relleno 38">
              <a:extLst>
                <a:ext uri="{FF2B5EF4-FFF2-40B4-BE49-F238E27FC236}">
                  <a16:creationId xmlns:a16="http://schemas.microsoft.com/office/drawing/2014/main" id="{62C0E85B-8765-4231-8CCE-0CEAFE370776}"/>
                </a:ext>
              </a:extLst>
            </p:cNvPr>
            <p:cNvSpPr/>
            <p:nvPr/>
          </p:nvSpPr>
          <p:spPr>
            <a:xfrm>
              <a:off x="7482440" y="787944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40" name="Círculo: Sin relleno 39">
              <a:extLst>
                <a:ext uri="{FF2B5EF4-FFF2-40B4-BE49-F238E27FC236}">
                  <a16:creationId xmlns:a16="http://schemas.microsoft.com/office/drawing/2014/main" id="{54A709B8-255A-49C8-B429-E55813B3E3C0}"/>
                </a:ext>
              </a:extLst>
            </p:cNvPr>
            <p:cNvSpPr/>
            <p:nvPr/>
          </p:nvSpPr>
          <p:spPr>
            <a:xfrm>
              <a:off x="8339397" y="198379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41" name="Círculo: Sin relleno 40">
              <a:extLst>
                <a:ext uri="{FF2B5EF4-FFF2-40B4-BE49-F238E27FC236}">
                  <a16:creationId xmlns:a16="http://schemas.microsoft.com/office/drawing/2014/main" id="{C4F5F415-E41D-41F4-AE5A-FD1B616FA9ED}"/>
                </a:ext>
              </a:extLst>
            </p:cNvPr>
            <p:cNvSpPr/>
            <p:nvPr/>
          </p:nvSpPr>
          <p:spPr>
            <a:xfrm>
              <a:off x="10633967" y="635675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5E890C18-2FE4-430E-B81F-312A818C1086}"/>
                </a:ext>
              </a:extLst>
            </p:cNvPr>
            <p:cNvSpPr/>
            <p:nvPr/>
          </p:nvSpPr>
          <p:spPr>
            <a:xfrm>
              <a:off x="3702945" y="1034552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483458A5-4311-4B26-903E-083F3A76B8BE}"/>
                </a:ext>
              </a:extLst>
            </p:cNvPr>
            <p:cNvSpPr/>
            <p:nvPr/>
          </p:nvSpPr>
          <p:spPr>
            <a:xfrm>
              <a:off x="5731508" y="787944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988CD9A6-8677-4E42-BF96-220A9712DE49}"/>
                </a:ext>
              </a:extLst>
            </p:cNvPr>
            <p:cNvSpPr/>
            <p:nvPr/>
          </p:nvSpPr>
          <p:spPr>
            <a:xfrm>
              <a:off x="7080910" y="464566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FA698D87-D15B-4756-9AD4-A8470F05AC86}"/>
                </a:ext>
              </a:extLst>
            </p:cNvPr>
            <p:cNvSpPr/>
            <p:nvPr/>
          </p:nvSpPr>
          <p:spPr>
            <a:xfrm>
              <a:off x="9243586" y="99613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6DC6EDD7-DE6E-4321-91D6-8D5332280DD5}"/>
                </a:ext>
              </a:extLst>
            </p:cNvPr>
            <p:cNvSpPr/>
            <p:nvPr/>
          </p:nvSpPr>
          <p:spPr>
            <a:xfrm>
              <a:off x="11005711" y="166881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147E7E02-226B-43A4-895F-FF6539770A18}"/>
                </a:ext>
              </a:extLst>
            </p:cNvPr>
            <p:cNvSpPr/>
            <p:nvPr/>
          </p:nvSpPr>
          <p:spPr>
            <a:xfrm>
              <a:off x="12030153" y="73761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8" name="Elipse 47">
              <a:extLst>
                <a:ext uri="{FF2B5EF4-FFF2-40B4-BE49-F238E27FC236}">
                  <a16:creationId xmlns:a16="http://schemas.microsoft.com/office/drawing/2014/main" id="{C10B385E-EAEF-457C-8BD1-698C69173E4D}"/>
                </a:ext>
              </a:extLst>
            </p:cNvPr>
            <p:cNvSpPr/>
            <p:nvPr/>
          </p:nvSpPr>
          <p:spPr>
            <a:xfrm>
              <a:off x="11599010" y="1013091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9" name="Círculo: Sin relleno 48">
              <a:extLst>
                <a:ext uri="{FF2B5EF4-FFF2-40B4-BE49-F238E27FC236}">
                  <a16:creationId xmlns:a16="http://schemas.microsoft.com/office/drawing/2014/main" id="{7E650C54-1048-4960-957B-5184FC9A635E}"/>
                </a:ext>
              </a:extLst>
            </p:cNvPr>
            <p:cNvSpPr/>
            <p:nvPr/>
          </p:nvSpPr>
          <p:spPr>
            <a:xfrm>
              <a:off x="11622146" y="159879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50" name="Círculo: Sin relleno 49">
              <a:extLst>
                <a:ext uri="{FF2B5EF4-FFF2-40B4-BE49-F238E27FC236}">
                  <a16:creationId xmlns:a16="http://schemas.microsoft.com/office/drawing/2014/main" id="{E3AF1407-BE71-4161-8707-6F42ECEB0D2E}"/>
                </a:ext>
              </a:extLst>
            </p:cNvPr>
            <p:cNvSpPr/>
            <p:nvPr/>
          </p:nvSpPr>
          <p:spPr>
            <a:xfrm>
              <a:off x="9989354" y="122309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51" name="Círculo: Sin relleno 50">
              <a:extLst>
                <a:ext uri="{FF2B5EF4-FFF2-40B4-BE49-F238E27FC236}">
                  <a16:creationId xmlns:a16="http://schemas.microsoft.com/office/drawing/2014/main" id="{81B37500-E02C-48C7-9ECD-CCCAD5371D92}"/>
                </a:ext>
              </a:extLst>
            </p:cNvPr>
            <p:cNvSpPr/>
            <p:nvPr/>
          </p:nvSpPr>
          <p:spPr>
            <a:xfrm>
              <a:off x="10765179" y="1798455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52" name="Grupo 51" descr="Luz brillante">
              <a:extLst>
                <a:ext uri="{FF2B5EF4-FFF2-40B4-BE49-F238E27FC236}">
                  <a16:creationId xmlns:a16="http://schemas.microsoft.com/office/drawing/2014/main" id="{7916422D-370E-4CCF-B07F-0C42A2357F30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808279" y="95391"/>
              <a:ext cx="184939" cy="184939"/>
              <a:chOff x="5994457" y="3309752"/>
              <a:chExt cx="2933700" cy="2933700"/>
            </a:xfrm>
          </p:grpSpPr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75C1B329-3AD7-4F89-A9CE-06916F9BBA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7" name="Elipse 106">
                <a:extLst>
                  <a:ext uri="{FF2B5EF4-FFF2-40B4-BE49-F238E27FC236}">
                    <a16:creationId xmlns:a16="http://schemas.microsoft.com/office/drawing/2014/main" id="{E71F7334-3870-4E2A-855A-73120661444E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3" name="Grupo 52" descr="Luz brillante">
              <a:extLst>
                <a:ext uri="{FF2B5EF4-FFF2-40B4-BE49-F238E27FC236}">
                  <a16:creationId xmlns:a16="http://schemas.microsoft.com/office/drawing/2014/main" id="{0269C54F-92D3-4F69-9E9D-7A725C6BE5E5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2998830" y="467500"/>
              <a:ext cx="184939" cy="184939"/>
              <a:chOff x="5994457" y="3309752"/>
              <a:chExt cx="2933700" cy="2933700"/>
            </a:xfrm>
          </p:grpSpPr>
          <p:sp>
            <p:nvSpPr>
              <p:cNvPr id="104" name="Elipse 103">
                <a:extLst>
                  <a:ext uri="{FF2B5EF4-FFF2-40B4-BE49-F238E27FC236}">
                    <a16:creationId xmlns:a16="http://schemas.microsoft.com/office/drawing/2014/main" id="{1E961C85-0444-454E-8EFD-2E41EAF58D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5" name="Elipse 104">
                <a:extLst>
                  <a:ext uri="{FF2B5EF4-FFF2-40B4-BE49-F238E27FC236}">
                    <a16:creationId xmlns:a16="http://schemas.microsoft.com/office/drawing/2014/main" id="{4D0CC834-0953-4431-9DDB-B6BBBE9C7205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4" name="Grupo 53" descr="Luz brillante">
              <a:extLst>
                <a:ext uri="{FF2B5EF4-FFF2-40B4-BE49-F238E27FC236}">
                  <a16:creationId xmlns:a16="http://schemas.microsoft.com/office/drawing/2014/main" id="{B0CD8673-A1BA-4FEA-81BB-38D465B1E40D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4389929" y="980865"/>
              <a:ext cx="184939" cy="184939"/>
              <a:chOff x="5994457" y="3309752"/>
              <a:chExt cx="2933700" cy="2933700"/>
            </a:xfrm>
          </p:grpSpPr>
          <p:sp>
            <p:nvSpPr>
              <p:cNvPr id="102" name="Elipse 101">
                <a:extLst>
                  <a:ext uri="{FF2B5EF4-FFF2-40B4-BE49-F238E27FC236}">
                    <a16:creationId xmlns:a16="http://schemas.microsoft.com/office/drawing/2014/main" id="{5EBBCDF0-10D2-492F-BB65-F018DCFF99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3" name="Elipse 102">
                <a:extLst>
                  <a:ext uri="{FF2B5EF4-FFF2-40B4-BE49-F238E27FC236}">
                    <a16:creationId xmlns:a16="http://schemas.microsoft.com/office/drawing/2014/main" id="{50291890-BC98-4F24-9C11-2479038739C7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5" name="Grupo 54" descr="Luz brillante">
              <a:extLst>
                <a:ext uri="{FF2B5EF4-FFF2-40B4-BE49-F238E27FC236}">
                  <a16:creationId xmlns:a16="http://schemas.microsoft.com/office/drawing/2014/main" id="{735026EB-0FFC-458E-8BE6-8014E9E0B182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5180568" y="62211"/>
              <a:ext cx="184939" cy="184939"/>
              <a:chOff x="5994457" y="3309752"/>
              <a:chExt cx="2933700" cy="2933700"/>
            </a:xfrm>
          </p:grpSpPr>
          <p:sp>
            <p:nvSpPr>
              <p:cNvPr id="100" name="Elipse 99">
                <a:extLst>
                  <a:ext uri="{FF2B5EF4-FFF2-40B4-BE49-F238E27FC236}">
                    <a16:creationId xmlns:a16="http://schemas.microsoft.com/office/drawing/2014/main" id="{CAD55B03-EB6C-4445-9DA3-6752940DE1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619CD9B4-CF20-4915-A97C-0A47901B8F30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6" name="Grupo 55" descr="Luz brillante">
              <a:extLst>
                <a:ext uri="{FF2B5EF4-FFF2-40B4-BE49-F238E27FC236}">
                  <a16:creationId xmlns:a16="http://schemas.microsoft.com/office/drawing/2014/main" id="{B1056688-3950-4886-BD0B-34C53A95B758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7603546" y="62377"/>
              <a:ext cx="184939" cy="184939"/>
              <a:chOff x="5994457" y="3309752"/>
              <a:chExt cx="2933700" cy="2933700"/>
            </a:xfrm>
          </p:grpSpPr>
          <p:sp>
            <p:nvSpPr>
              <p:cNvPr id="98" name="Elipse 97">
                <a:extLst>
                  <a:ext uri="{FF2B5EF4-FFF2-40B4-BE49-F238E27FC236}">
                    <a16:creationId xmlns:a16="http://schemas.microsoft.com/office/drawing/2014/main" id="{D72D8464-A9F3-4478-BBA1-01BAAFFF00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9" name="Elipse 98">
                <a:extLst>
                  <a:ext uri="{FF2B5EF4-FFF2-40B4-BE49-F238E27FC236}">
                    <a16:creationId xmlns:a16="http://schemas.microsoft.com/office/drawing/2014/main" id="{E64EF60A-4E07-45AC-AB01-F66B513CBB06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7" name="Grupo 56" descr="Luz brillante">
              <a:extLst>
                <a:ext uri="{FF2B5EF4-FFF2-40B4-BE49-F238E27FC236}">
                  <a16:creationId xmlns:a16="http://schemas.microsoft.com/office/drawing/2014/main" id="{6B704415-9656-48AD-893D-6B998B8E7DF4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8308409" y="490883"/>
              <a:ext cx="184939" cy="184939"/>
              <a:chOff x="5994457" y="3309752"/>
              <a:chExt cx="2933700" cy="2933700"/>
            </a:xfrm>
          </p:grpSpPr>
          <p:sp>
            <p:nvSpPr>
              <p:cNvPr id="96" name="Elipse 95">
                <a:extLst>
                  <a:ext uri="{FF2B5EF4-FFF2-40B4-BE49-F238E27FC236}">
                    <a16:creationId xmlns:a16="http://schemas.microsoft.com/office/drawing/2014/main" id="{162B0D19-A9E7-46CB-826A-252A7EB6F6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7" name="Elipse 96">
                <a:extLst>
                  <a:ext uri="{FF2B5EF4-FFF2-40B4-BE49-F238E27FC236}">
                    <a16:creationId xmlns:a16="http://schemas.microsoft.com/office/drawing/2014/main" id="{7EA59DBD-5C6D-4E74-920F-DD86C9AE3780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8" name="Grupo 57" descr="Luz brillante">
              <a:extLst>
                <a:ext uri="{FF2B5EF4-FFF2-40B4-BE49-F238E27FC236}">
                  <a16:creationId xmlns:a16="http://schemas.microsoft.com/office/drawing/2014/main" id="{445E43E2-FA2F-4B70-85CF-FAE63E37259A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639018" y="331227"/>
              <a:ext cx="184939" cy="184939"/>
              <a:chOff x="5994457" y="3309752"/>
              <a:chExt cx="2933700" cy="2933700"/>
            </a:xfrm>
          </p:grpSpPr>
          <p:sp>
            <p:nvSpPr>
              <p:cNvPr id="94" name="Elipse 93">
                <a:extLst>
                  <a:ext uri="{FF2B5EF4-FFF2-40B4-BE49-F238E27FC236}">
                    <a16:creationId xmlns:a16="http://schemas.microsoft.com/office/drawing/2014/main" id="{D2F4FB4A-B90B-4D42-B072-7FCBDA887F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5" name="Elipse 94">
                <a:extLst>
                  <a:ext uri="{FF2B5EF4-FFF2-40B4-BE49-F238E27FC236}">
                    <a16:creationId xmlns:a16="http://schemas.microsoft.com/office/drawing/2014/main" id="{6B684501-92E0-4CAD-8438-F7BF0100B944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9" name="Grupo 58" descr="Luz brillante">
              <a:extLst>
                <a:ext uri="{FF2B5EF4-FFF2-40B4-BE49-F238E27FC236}">
                  <a16:creationId xmlns:a16="http://schemas.microsoft.com/office/drawing/2014/main" id="{F2009098-CF52-47AD-9CC7-C8F5CCFF6B21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991429" y="16107"/>
              <a:ext cx="184939" cy="184939"/>
              <a:chOff x="5994457" y="3309752"/>
              <a:chExt cx="2933700" cy="2933700"/>
            </a:xfrm>
          </p:grpSpPr>
          <p:sp>
            <p:nvSpPr>
              <p:cNvPr id="92" name="Elipse 91">
                <a:extLst>
                  <a:ext uri="{FF2B5EF4-FFF2-40B4-BE49-F238E27FC236}">
                    <a16:creationId xmlns:a16="http://schemas.microsoft.com/office/drawing/2014/main" id="{49E6F8E2-DB60-4B21-8EA3-EE7D6C6992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3" name="Elipse 92">
                <a:extLst>
                  <a:ext uri="{FF2B5EF4-FFF2-40B4-BE49-F238E27FC236}">
                    <a16:creationId xmlns:a16="http://schemas.microsoft.com/office/drawing/2014/main" id="{14E13FE8-675B-4882-8582-2C8EFABE445A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0" name="Grupo 59" descr="Luz brillante">
              <a:extLst>
                <a:ext uri="{FF2B5EF4-FFF2-40B4-BE49-F238E27FC236}">
                  <a16:creationId xmlns:a16="http://schemas.microsoft.com/office/drawing/2014/main" id="{D0ABAF15-EAD1-4CA8-8067-E899516D7E69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0315183" y="453725"/>
              <a:ext cx="184939" cy="184939"/>
              <a:chOff x="5994457" y="3309752"/>
              <a:chExt cx="2933700" cy="2933700"/>
            </a:xfrm>
          </p:grpSpPr>
          <p:sp>
            <p:nvSpPr>
              <p:cNvPr id="90" name="Elipse 89">
                <a:extLst>
                  <a:ext uri="{FF2B5EF4-FFF2-40B4-BE49-F238E27FC236}">
                    <a16:creationId xmlns:a16="http://schemas.microsoft.com/office/drawing/2014/main" id="{5203AEE1-2D93-4A21-BF4B-5CCA3CFC21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1" name="Elipse 90">
                <a:extLst>
                  <a:ext uri="{FF2B5EF4-FFF2-40B4-BE49-F238E27FC236}">
                    <a16:creationId xmlns:a16="http://schemas.microsoft.com/office/drawing/2014/main" id="{88B2C366-CA5F-4280-88B4-272C92F0831F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1" name="Grupo 60" descr="Luz brillante">
              <a:extLst>
                <a:ext uri="{FF2B5EF4-FFF2-40B4-BE49-F238E27FC236}">
                  <a16:creationId xmlns:a16="http://schemas.microsoft.com/office/drawing/2014/main" id="{52EBFF8D-C351-4349-A23B-06AB34E7D15E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381151" y="512111"/>
              <a:ext cx="184939" cy="184939"/>
              <a:chOff x="5994457" y="3309752"/>
              <a:chExt cx="2933700" cy="2933700"/>
            </a:xfrm>
          </p:grpSpPr>
          <p:sp>
            <p:nvSpPr>
              <p:cNvPr id="88" name="Elipse 87">
                <a:extLst>
                  <a:ext uri="{FF2B5EF4-FFF2-40B4-BE49-F238E27FC236}">
                    <a16:creationId xmlns:a16="http://schemas.microsoft.com/office/drawing/2014/main" id="{B3AFF2F0-0D2C-49DE-8D72-8722119098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89" name="Elipse 88">
                <a:extLst>
                  <a:ext uri="{FF2B5EF4-FFF2-40B4-BE49-F238E27FC236}">
                    <a16:creationId xmlns:a16="http://schemas.microsoft.com/office/drawing/2014/main" id="{E9BAE880-AAAA-4972-8613-1A2C904911FE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2" name="Grupo 61" descr="Luz brillante">
              <a:extLst>
                <a:ext uri="{FF2B5EF4-FFF2-40B4-BE49-F238E27FC236}">
                  <a16:creationId xmlns:a16="http://schemas.microsoft.com/office/drawing/2014/main" id="{28FB8663-4B6F-4176-B449-E95767817464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785864" y="781091"/>
              <a:ext cx="184939" cy="184939"/>
              <a:chOff x="5994457" y="3309752"/>
              <a:chExt cx="2933700" cy="2933700"/>
            </a:xfrm>
          </p:grpSpPr>
          <p:sp>
            <p:nvSpPr>
              <p:cNvPr id="86" name="Elipse 85">
                <a:extLst>
                  <a:ext uri="{FF2B5EF4-FFF2-40B4-BE49-F238E27FC236}">
                    <a16:creationId xmlns:a16="http://schemas.microsoft.com/office/drawing/2014/main" id="{91C9326B-4B48-412E-BD25-44DDB6FF25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87" name="Elipse 86">
                <a:extLst>
                  <a:ext uri="{FF2B5EF4-FFF2-40B4-BE49-F238E27FC236}">
                    <a16:creationId xmlns:a16="http://schemas.microsoft.com/office/drawing/2014/main" id="{D5786FE3-4E2E-401E-9C90-CB7B77B944B7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3" name="Grupo 62" descr="Luz brillante">
              <a:extLst>
                <a:ext uri="{FF2B5EF4-FFF2-40B4-BE49-F238E27FC236}">
                  <a16:creationId xmlns:a16="http://schemas.microsoft.com/office/drawing/2014/main" id="{16172E90-8823-4B6C-9611-7E84654D2EED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339810" y="-55205"/>
              <a:ext cx="184939" cy="184939"/>
              <a:chOff x="5994457" y="3309752"/>
              <a:chExt cx="2933700" cy="2933700"/>
            </a:xfrm>
          </p:grpSpPr>
          <p:sp>
            <p:nvSpPr>
              <p:cNvPr id="84" name="Elipse 83">
                <a:extLst>
                  <a:ext uri="{FF2B5EF4-FFF2-40B4-BE49-F238E27FC236}">
                    <a16:creationId xmlns:a16="http://schemas.microsoft.com/office/drawing/2014/main" id="{7E94B85C-2E8C-40E8-9130-4A1BAADA39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85" name="Elipse 84">
                <a:extLst>
                  <a:ext uri="{FF2B5EF4-FFF2-40B4-BE49-F238E27FC236}">
                    <a16:creationId xmlns:a16="http://schemas.microsoft.com/office/drawing/2014/main" id="{67F0BB27-072D-492B-92C5-6D2007B99A4D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4" name="Grupo 63" descr="Luz brillante">
              <a:extLst>
                <a:ext uri="{FF2B5EF4-FFF2-40B4-BE49-F238E27FC236}">
                  <a16:creationId xmlns:a16="http://schemas.microsoft.com/office/drawing/2014/main" id="{CC21219A-4C2D-444A-BEF5-1CD794F19512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976466" y="13232"/>
              <a:ext cx="184939" cy="184939"/>
              <a:chOff x="5994457" y="3309752"/>
              <a:chExt cx="2933700" cy="2933700"/>
            </a:xfrm>
          </p:grpSpPr>
          <p:sp>
            <p:nvSpPr>
              <p:cNvPr id="82" name="Elipse 81">
                <a:extLst>
                  <a:ext uri="{FF2B5EF4-FFF2-40B4-BE49-F238E27FC236}">
                    <a16:creationId xmlns:a16="http://schemas.microsoft.com/office/drawing/2014/main" id="{44843B80-A1EB-4248-8375-E8CC57A068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83" name="Elipse 82">
                <a:extLst>
                  <a:ext uri="{FF2B5EF4-FFF2-40B4-BE49-F238E27FC236}">
                    <a16:creationId xmlns:a16="http://schemas.microsoft.com/office/drawing/2014/main" id="{513A6C61-3E4F-43E9-9F5D-832584B1D5EC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sp>
          <p:nvSpPr>
            <p:cNvPr id="65" name="Círculo: Sin relleno 64">
              <a:extLst>
                <a:ext uri="{FF2B5EF4-FFF2-40B4-BE49-F238E27FC236}">
                  <a16:creationId xmlns:a16="http://schemas.microsoft.com/office/drawing/2014/main" id="{C76B0261-640E-4AE6-A46D-0F4A514250EB}"/>
                </a:ext>
              </a:extLst>
            </p:cNvPr>
            <p:cNvSpPr/>
            <p:nvPr/>
          </p:nvSpPr>
          <p:spPr>
            <a:xfrm>
              <a:off x="5823225" y="45486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66" name="Círculo: Sin relleno 65">
              <a:extLst>
                <a:ext uri="{FF2B5EF4-FFF2-40B4-BE49-F238E27FC236}">
                  <a16:creationId xmlns:a16="http://schemas.microsoft.com/office/drawing/2014/main" id="{5C686F1E-1B9B-4FB5-9CD4-5A4B3C0BFAB9}"/>
                </a:ext>
              </a:extLst>
            </p:cNvPr>
            <p:cNvSpPr/>
            <p:nvPr/>
          </p:nvSpPr>
          <p:spPr>
            <a:xfrm>
              <a:off x="6697902" y="1387389"/>
              <a:ext cx="719972" cy="719972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67" name="Elipse 66">
              <a:extLst>
                <a:ext uri="{FF2B5EF4-FFF2-40B4-BE49-F238E27FC236}">
                  <a16:creationId xmlns:a16="http://schemas.microsoft.com/office/drawing/2014/main" id="{7CFC60D0-F063-4498-B6BA-97F205370A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5543" y="3726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68" name="Elipse 67">
              <a:extLst>
                <a:ext uri="{FF2B5EF4-FFF2-40B4-BE49-F238E27FC236}">
                  <a16:creationId xmlns:a16="http://schemas.microsoft.com/office/drawing/2014/main" id="{CAC46E1E-952B-49D6-86F1-5B97009520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75566" y="23979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187D8EF1-8EA4-43B8-A137-66293E9774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8372" y="27486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4F0A51F0-E310-4BB0-B28A-7B7195F0D7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05867" y="217786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1" name="Elipse 70">
              <a:extLst>
                <a:ext uri="{FF2B5EF4-FFF2-40B4-BE49-F238E27FC236}">
                  <a16:creationId xmlns:a16="http://schemas.microsoft.com/office/drawing/2014/main" id="{F22AF50C-4EF6-4FCA-9D4A-24ADB2C134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24150" y="8447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2" name="Elipse 71">
              <a:extLst>
                <a:ext uri="{FF2B5EF4-FFF2-40B4-BE49-F238E27FC236}">
                  <a16:creationId xmlns:a16="http://schemas.microsoft.com/office/drawing/2014/main" id="{1DA157F2-6D5A-4BDB-B735-D60124A991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2914" y="16037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3" name="Elipse 72">
              <a:extLst>
                <a:ext uri="{FF2B5EF4-FFF2-40B4-BE49-F238E27FC236}">
                  <a16:creationId xmlns:a16="http://schemas.microsoft.com/office/drawing/2014/main" id="{1B73FFCB-EB61-4CC4-88F0-04D2EAD4E1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78663" y="16040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4" name="Elipse 73">
              <a:extLst>
                <a:ext uri="{FF2B5EF4-FFF2-40B4-BE49-F238E27FC236}">
                  <a16:creationId xmlns:a16="http://schemas.microsoft.com/office/drawing/2014/main" id="{8448DFE9-7DB5-47E9-81F9-F98AECB8E9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49456" y="2258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5" name="Elipse 74">
              <a:extLst>
                <a:ext uri="{FF2B5EF4-FFF2-40B4-BE49-F238E27FC236}">
                  <a16:creationId xmlns:a16="http://schemas.microsoft.com/office/drawing/2014/main" id="{AC98859A-D38D-40A0-A74D-A05A631BA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5400" y="3070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6" name="Elipse 75">
              <a:extLst>
                <a:ext uri="{FF2B5EF4-FFF2-40B4-BE49-F238E27FC236}">
                  <a16:creationId xmlns:a16="http://schemas.microsoft.com/office/drawing/2014/main" id="{715F6880-49C3-4ACA-ACE4-99C260C434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62386" y="29719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7" name="Elipse 76">
              <a:extLst>
                <a:ext uri="{FF2B5EF4-FFF2-40B4-BE49-F238E27FC236}">
                  <a16:creationId xmlns:a16="http://schemas.microsoft.com/office/drawing/2014/main" id="{7EA68FA6-F752-4247-98A1-BB6622B8E7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15997" y="4870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8" name="Elipse 77">
              <a:extLst>
                <a:ext uri="{FF2B5EF4-FFF2-40B4-BE49-F238E27FC236}">
                  <a16:creationId xmlns:a16="http://schemas.microsoft.com/office/drawing/2014/main" id="{353F3308-C2C5-4D0D-86DF-6E8DAB2069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17901" y="207612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9" name="Elipse 78">
              <a:extLst>
                <a:ext uri="{FF2B5EF4-FFF2-40B4-BE49-F238E27FC236}">
                  <a16:creationId xmlns:a16="http://schemas.microsoft.com/office/drawing/2014/main" id="{38FF6E99-DB43-48FE-BEF2-2C81F6E6A0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654224" y="4847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80" name="Elipse 79">
              <a:extLst>
                <a:ext uri="{FF2B5EF4-FFF2-40B4-BE49-F238E27FC236}">
                  <a16:creationId xmlns:a16="http://schemas.microsoft.com/office/drawing/2014/main" id="{7EC8EE57-C89B-4446-850F-B722D9B4C7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71002" y="43624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81" name="Elipse 80">
              <a:extLst>
                <a:ext uri="{FF2B5EF4-FFF2-40B4-BE49-F238E27FC236}">
                  <a16:creationId xmlns:a16="http://schemas.microsoft.com/office/drawing/2014/main" id="{F958533A-2A77-4DBA-A02D-6911A48DD9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45" y="714473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36EE7BC-9EA4-49B9-B640-C710D30E7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 lang="en-US" sz="8800" kern="1200" spc="-3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 dirty="0" smtClean="0"/>
              <a:t>Título de diapositiva</a:t>
            </a:r>
            <a:endParaRPr lang="es-ES" noProof="0" dirty="0"/>
          </a:p>
        </p:txBody>
      </p:sp>
      <p:sp>
        <p:nvSpPr>
          <p:cNvPr id="113" name="Marcador de texto 112">
            <a:extLst>
              <a:ext uri="{FF2B5EF4-FFF2-40B4-BE49-F238E27FC236}">
                <a16:creationId xmlns:a16="http://schemas.microsoft.com/office/drawing/2014/main" id="{FCF9E464-9F47-493E-932D-2874A9554B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3124200"/>
            <a:ext cx="5383213" cy="2946400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15" name="Marcador de posición de imagen 114">
            <a:extLst>
              <a:ext uri="{FF2B5EF4-FFF2-40B4-BE49-F238E27FC236}">
                <a16:creationId xmlns:a16="http://schemas.microsoft.com/office/drawing/2014/main" id="{E3EBE92A-7725-4607-8F24-45AAB047DF2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-180000">
            <a:off x="6991322" y="1539000"/>
            <a:ext cx="3780000" cy="3780000"/>
          </a:xfrm>
          <a:ln w="635000" cap="rnd" cmpd="sng">
            <a:solidFill>
              <a:schemeClr val="bg1"/>
            </a:solidFill>
            <a:miter lim="800000"/>
          </a:ln>
          <a:effectLst>
            <a:outerShdw dist="114300" dir="2700000" algn="tl" rotWithShape="0">
              <a:prstClr val="black">
                <a:alpha val="14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es-ES" noProof="0" dirty="0" smtClean="0"/>
              <a:t>Arrastre y coloque o inserte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5347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04E8D1-AFA6-4EE7-8B23-86B5C4A416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180000">
            <a:off x="6014970" y="3579816"/>
            <a:ext cx="5347784" cy="2416374"/>
          </a:xfrm>
        </p:spPr>
        <p:txBody>
          <a:bodyPr rtlCol="0" anchor="b"/>
          <a:lstStyle>
            <a:lvl1pPr algn="r">
              <a:defRPr/>
            </a:lvl1pPr>
          </a:lstStyle>
          <a:p>
            <a:pPr rtl="0"/>
            <a:r>
              <a:rPr lang="es-ES" noProof="0" dirty="0" smtClean="0"/>
              <a:t>Título de diapositiva</a:t>
            </a:r>
            <a:endParaRPr lang="es-ES" noProof="0" dirty="0"/>
          </a:p>
        </p:txBody>
      </p:sp>
      <p:grpSp>
        <p:nvGrpSpPr>
          <p:cNvPr id="110" name="Grupo 109">
            <a:extLst>
              <a:ext uri="{FF2B5EF4-FFF2-40B4-BE49-F238E27FC236}">
                <a16:creationId xmlns:a16="http://schemas.microsoft.com/office/drawing/2014/main" id="{DC28DCE5-4EF5-4245-A4C1-D72386FE1159}"/>
              </a:ext>
            </a:extLst>
          </p:cNvPr>
          <p:cNvGrpSpPr/>
          <p:nvPr userDrawn="1"/>
        </p:nvGrpSpPr>
        <p:grpSpPr>
          <a:xfrm>
            <a:off x="9657783" y="0"/>
            <a:ext cx="2462974" cy="6749352"/>
            <a:chOff x="9657783" y="0"/>
            <a:chExt cx="2462974" cy="6749352"/>
          </a:xfrm>
        </p:grpSpPr>
        <p:sp>
          <p:nvSpPr>
            <p:cNvPr id="9" name="Círculo: Sin relleno 8">
              <a:extLst>
                <a:ext uri="{FF2B5EF4-FFF2-40B4-BE49-F238E27FC236}">
                  <a16:creationId xmlns:a16="http://schemas.microsoft.com/office/drawing/2014/main" id="{FF5B8A73-BC39-41D8-8B31-F8F39276F757}"/>
                </a:ext>
              </a:extLst>
            </p:cNvPr>
            <p:cNvSpPr/>
            <p:nvPr/>
          </p:nvSpPr>
          <p:spPr>
            <a:xfrm rot="5400000">
              <a:off x="11166051" y="765478"/>
              <a:ext cx="310114" cy="31011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0" name="Círculo: Sin relleno 9">
              <a:extLst>
                <a:ext uri="{FF2B5EF4-FFF2-40B4-BE49-F238E27FC236}">
                  <a16:creationId xmlns:a16="http://schemas.microsoft.com/office/drawing/2014/main" id="{199E79BC-CA5A-4366-8A2A-F11B8CDF48F4}"/>
                </a:ext>
              </a:extLst>
            </p:cNvPr>
            <p:cNvSpPr/>
            <p:nvPr/>
          </p:nvSpPr>
          <p:spPr>
            <a:xfrm rot="5400000">
              <a:off x="11367410" y="1082169"/>
              <a:ext cx="436185" cy="43618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1" name="Círculo: Sin relleno 10">
              <a:extLst>
                <a:ext uri="{FF2B5EF4-FFF2-40B4-BE49-F238E27FC236}">
                  <a16:creationId xmlns:a16="http://schemas.microsoft.com/office/drawing/2014/main" id="{959B9653-644E-42A6-9E70-B8A7261D7D62}"/>
                </a:ext>
              </a:extLst>
            </p:cNvPr>
            <p:cNvSpPr/>
            <p:nvPr/>
          </p:nvSpPr>
          <p:spPr>
            <a:xfrm rot="5400000">
              <a:off x="10814423" y="1634619"/>
              <a:ext cx="436185" cy="43618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2" name="Círculo: Sin relleno 11">
              <a:extLst>
                <a:ext uri="{FF2B5EF4-FFF2-40B4-BE49-F238E27FC236}">
                  <a16:creationId xmlns:a16="http://schemas.microsoft.com/office/drawing/2014/main" id="{5FCD6E3E-0BDD-466D-A62C-664E1D5871D7}"/>
                </a:ext>
              </a:extLst>
            </p:cNvPr>
            <p:cNvSpPr/>
            <p:nvPr/>
          </p:nvSpPr>
          <p:spPr>
            <a:xfrm rot="5400000">
              <a:off x="10901589" y="1171822"/>
              <a:ext cx="92220" cy="92220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3" name="Círculo: Sin relleno 12">
              <a:extLst>
                <a:ext uri="{FF2B5EF4-FFF2-40B4-BE49-F238E27FC236}">
                  <a16:creationId xmlns:a16="http://schemas.microsoft.com/office/drawing/2014/main" id="{8EB92B71-555D-4B64-912C-CB451C304571}"/>
                </a:ext>
              </a:extLst>
            </p:cNvPr>
            <p:cNvSpPr/>
            <p:nvPr/>
          </p:nvSpPr>
          <p:spPr>
            <a:xfrm rot="5400000">
              <a:off x="11314426" y="2190004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4" name="Círculo: Sin relleno 13">
              <a:extLst>
                <a:ext uri="{FF2B5EF4-FFF2-40B4-BE49-F238E27FC236}">
                  <a16:creationId xmlns:a16="http://schemas.microsoft.com/office/drawing/2014/main" id="{2C0C1FB6-9702-4C64-A3A4-1225BB191404}"/>
                </a:ext>
              </a:extLst>
            </p:cNvPr>
            <p:cNvSpPr/>
            <p:nvPr/>
          </p:nvSpPr>
          <p:spPr>
            <a:xfrm rot="5400000">
              <a:off x="10086029" y="1469603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E7FBE056-541F-4F9A-853A-6E875652D2B6}"/>
                </a:ext>
              </a:extLst>
            </p:cNvPr>
            <p:cNvSpPr/>
            <p:nvPr/>
          </p:nvSpPr>
          <p:spPr>
            <a:xfrm rot="5400000">
              <a:off x="11548053" y="182633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16" name="Grupo 15" descr="Luz brillante">
              <a:extLst>
                <a:ext uri="{FF2B5EF4-FFF2-40B4-BE49-F238E27FC236}">
                  <a16:creationId xmlns:a16="http://schemas.microsoft.com/office/drawing/2014/main" id="{A96FD3DA-BBB6-463F-9DF0-BF051309E6A4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287088" y="1994970"/>
              <a:ext cx="184939" cy="184939"/>
              <a:chOff x="5994457" y="3309752"/>
              <a:chExt cx="2933700" cy="2933700"/>
            </a:xfrm>
          </p:grpSpPr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60EB66E1-E5B2-42D3-811F-5AACFF26EE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9" name="Elipse 108">
                <a:extLst>
                  <a:ext uri="{FF2B5EF4-FFF2-40B4-BE49-F238E27FC236}">
                    <a16:creationId xmlns:a16="http://schemas.microsoft.com/office/drawing/2014/main" id="{13EEA5B4-0ECE-40D2-A9BE-66BD58196597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17" name="Grupo 16" descr="Luz brillante">
              <a:extLst>
                <a:ext uri="{FF2B5EF4-FFF2-40B4-BE49-F238E27FC236}">
                  <a16:creationId xmlns:a16="http://schemas.microsoft.com/office/drawing/2014/main" id="{89EFC309-737F-4356-A306-560F61C838C1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522172" y="753505"/>
              <a:ext cx="184939" cy="184939"/>
              <a:chOff x="5994457" y="3309752"/>
              <a:chExt cx="2933700" cy="2933700"/>
            </a:xfrm>
          </p:grpSpPr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45B73985-E6B5-489F-B020-29F3785A32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7" name="Elipse 106">
                <a:extLst>
                  <a:ext uri="{FF2B5EF4-FFF2-40B4-BE49-F238E27FC236}">
                    <a16:creationId xmlns:a16="http://schemas.microsoft.com/office/drawing/2014/main" id="{496DE42D-A50E-424C-8206-984DCB961A57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sp>
          <p:nvSpPr>
            <p:cNvPr id="18" name="Círculo: Sin relleno 17">
              <a:extLst>
                <a:ext uri="{FF2B5EF4-FFF2-40B4-BE49-F238E27FC236}">
                  <a16:creationId xmlns:a16="http://schemas.microsoft.com/office/drawing/2014/main" id="{5B011C8C-FF96-4C60-90EA-B09FB7CD57BC}"/>
                </a:ext>
              </a:extLst>
            </p:cNvPr>
            <p:cNvSpPr/>
            <p:nvPr/>
          </p:nvSpPr>
          <p:spPr>
            <a:xfrm rot="5400000">
              <a:off x="11379558" y="6253"/>
              <a:ext cx="719972" cy="719972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9" name="Círculo: Sin relleno 18">
              <a:extLst>
                <a:ext uri="{FF2B5EF4-FFF2-40B4-BE49-F238E27FC236}">
                  <a16:creationId xmlns:a16="http://schemas.microsoft.com/office/drawing/2014/main" id="{7EFC9E61-618B-4B62-8F52-5AD1EF41D44D}"/>
                </a:ext>
              </a:extLst>
            </p:cNvPr>
            <p:cNvSpPr/>
            <p:nvPr/>
          </p:nvSpPr>
          <p:spPr>
            <a:xfrm rot="5400000">
              <a:off x="11403050" y="4139397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0" name="Círculo: Sin relleno 19">
              <a:extLst>
                <a:ext uri="{FF2B5EF4-FFF2-40B4-BE49-F238E27FC236}">
                  <a16:creationId xmlns:a16="http://schemas.microsoft.com/office/drawing/2014/main" id="{3263E4D0-BFDC-4C22-B5D0-D37E5DB03762}"/>
                </a:ext>
              </a:extLst>
            </p:cNvPr>
            <p:cNvSpPr/>
            <p:nvPr/>
          </p:nvSpPr>
          <p:spPr>
            <a:xfrm rot="5400000">
              <a:off x="11324802" y="3239812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1" name="Círculo: Sin relleno 20">
              <a:extLst>
                <a:ext uri="{FF2B5EF4-FFF2-40B4-BE49-F238E27FC236}">
                  <a16:creationId xmlns:a16="http://schemas.microsoft.com/office/drawing/2014/main" id="{51A910BC-0220-41EB-B0ED-F0D52C6872C0}"/>
                </a:ext>
              </a:extLst>
            </p:cNvPr>
            <p:cNvSpPr/>
            <p:nvPr/>
          </p:nvSpPr>
          <p:spPr>
            <a:xfrm rot="5400000">
              <a:off x="10058686" y="2793913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2" name="Círculo: Sin relleno 21">
              <a:extLst>
                <a:ext uri="{FF2B5EF4-FFF2-40B4-BE49-F238E27FC236}">
                  <a16:creationId xmlns:a16="http://schemas.microsoft.com/office/drawing/2014/main" id="{D9427784-4541-4255-8648-A16650ED2DDA}"/>
                </a:ext>
              </a:extLst>
            </p:cNvPr>
            <p:cNvSpPr/>
            <p:nvPr/>
          </p:nvSpPr>
          <p:spPr>
            <a:xfrm rot="5400000">
              <a:off x="11686776" y="3726643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3" name="Círculo: Sin relleno 22">
              <a:extLst>
                <a:ext uri="{FF2B5EF4-FFF2-40B4-BE49-F238E27FC236}">
                  <a16:creationId xmlns:a16="http://schemas.microsoft.com/office/drawing/2014/main" id="{463A6B59-7EEF-4DBE-8085-DB7F7D7E29A7}"/>
                </a:ext>
              </a:extLst>
            </p:cNvPr>
            <p:cNvSpPr/>
            <p:nvPr/>
          </p:nvSpPr>
          <p:spPr>
            <a:xfrm rot="5400000">
              <a:off x="11637278" y="5370163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4" name="Círculo: Sin relleno 23">
              <a:extLst>
                <a:ext uri="{FF2B5EF4-FFF2-40B4-BE49-F238E27FC236}">
                  <a16:creationId xmlns:a16="http://schemas.microsoft.com/office/drawing/2014/main" id="{FCCBFF77-4EAE-40D3-869B-D5D0B248BDC8}"/>
                </a:ext>
              </a:extLst>
            </p:cNvPr>
            <p:cNvSpPr/>
            <p:nvPr/>
          </p:nvSpPr>
          <p:spPr>
            <a:xfrm rot="5400000">
              <a:off x="10607189" y="3797637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5" name="Círculo: Sin relleno 24">
              <a:extLst>
                <a:ext uri="{FF2B5EF4-FFF2-40B4-BE49-F238E27FC236}">
                  <a16:creationId xmlns:a16="http://schemas.microsoft.com/office/drawing/2014/main" id="{AD223B1B-B47D-46D9-B442-8CA82405B7FC}"/>
                </a:ext>
              </a:extLst>
            </p:cNvPr>
            <p:cNvSpPr/>
            <p:nvPr/>
          </p:nvSpPr>
          <p:spPr>
            <a:xfrm rot="5400000">
              <a:off x="10712925" y="5921390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6" name="Círculo: Sin relleno 25">
              <a:extLst>
                <a:ext uri="{FF2B5EF4-FFF2-40B4-BE49-F238E27FC236}">
                  <a16:creationId xmlns:a16="http://schemas.microsoft.com/office/drawing/2014/main" id="{9D25F00B-D48E-4587-8EA5-CE5CFA0A5C2B}"/>
                </a:ext>
              </a:extLst>
            </p:cNvPr>
            <p:cNvSpPr/>
            <p:nvPr/>
          </p:nvSpPr>
          <p:spPr>
            <a:xfrm rot="5400000">
              <a:off x="9657783" y="4668541"/>
              <a:ext cx="1045155" cy="104515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7" name="Círculo: Sin relleno 26">
              <a:extLst>
                <a:ext uri="{FF2B5EF4-FFF2-40B4-BE49-F238E27FC236}">
                  <a16:creationId xmlns:a16="http://schemas.microsoft.com/office/drawing/2014/main" id="{B396C88A-B36B-452B-9789-13FE210568DB}"/>
                </a:ext>
              </a:extLst>
            </p:cNvPr>
            <p:cNvSpPr/>
            <p:nvPr/>
          </p:nvSpPr>
          <p:spPr>
            <a:xfrm rot="5400000">
              <a:off x="11338474" y="6236976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0" name="Círculo: Sin relleno 29">
              <a:extLst>
                <a:ext uri="{FF2B5EF4-FFF2-40B4-BE49-F238E27FC236}">
                  <a16:creationId xmlns:a16="http://schemas.microsoft.com/office/drawing/2014/main" id="{A66B7218-4B11-4920-9D4C-9C74338F026D}"/>
                </a:ext>
              </a:extLst>
            </p:cNvPr>
            <p:cNvSpPr/>
            <p:nvPr/>
          </p:nvSpPr>
          <p:spPr>
            <a:xfrm rot="5400000">
              <a:off x="11230145" y="4360149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19147D32-60E0-4E93-A3D9-58F49A848497}"/>
                </a:ext>
              </a:extLst>
            </p:cNvPr>
            <p:cNvSpPr/>
            <p:nvPr/>
          </p:nvSpPr>
          <p:spPr>
            <a:xfrm rot="5400000">
              <a:off x="11661763" y="4802418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78062DAF-1B39-4562-AED7-58346141D27F}"/>
                </a:ext>
              </a:extLst>
            </p:cNvPr>
            <p:cNvSpPr/>
            <p:nvPr/>
          </p:nvSpPr>
          <p:spPr>
            <a:xfrm rot="5400000">
              <a:off x="11024676" y="365920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06B258A2-A92B-469D-9FCB-EFDE3451F027}"/>
                </a:ext>
              </a:extLst>
            </p:cNvPr>
            <p:cNvSpPr/>
            <p:nvPr/>
          </p:nvSpPr>
          <p:spPr>
            <a:xfrm rot="5400000">
              <a:off x="11271284" y="5687763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50" name="Grupo 49" descr="Luz brillante">
              <a:extLst>
                <a:ext uri="{FF2B5EF4-FFF2-40B4-BE49-F238E27FC236}">
                  <a16:creationId xmlns:a16="http://schemas.microsoft.com/office/drawing/2014/main" id="{BEB92D39-5CA4-45E8-A07F-8738D9713390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856464" y="1764534"/>
              <a:ext cx="184939" cy="184939"/>
              <a:chOff x="5994457" y="3309752"/>
              <a:chExt cx="2933700" cy="2933700"/>
            </a:xfrm>
          </p:grpSpPr>
          <p:sp>
            <p:nvSpPr>
              <p:cNvPr id="104" name="Elipse 103">
                <a:extLst>
                  <a:ext uri="{FF2B5EF4-FFF2-40B4-BE49-F238E27FC236}">
                    <a16:creationId xmlns:a16="http://schemas.microsoft.com/office/drawing/2014/main" id="{4D4C559A-14E0-4427-9E8F-01F921FD05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5" name="Elipse 104">
                <a:extLst>
                  <a:ext uri="{FF2B5EF4-FFF2-40B4-BE49-F238E27FC236}">
                    <a16:creationId xmlns:a16="http://schemas.microsoft.com/office/drawing/2014/main" id="{485EE5E0-7E94-4697-A5BE-C909E1A81BD1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1" name="Grupo 50" descr="Luz brillante">
              <a:extLst>
                <a:ext uri="{FF2B5EF4-FFF2-40B4-BE49-F238E27FC236}">
                  <a16:creationId xmlns:a16="http://schemas.microsoft.com/office/drawing/2014/main" id="{BAC49E4C-CEB6-4529-88F9-6627D488F24B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484355" y="2955085"/>
              <a:ext cx="184939" cy="184939"/>
              <a:chOff x="5994457" y="3309752"/>
              <a:chExt cx="2933700" cy="2933700"/>
            </a:xfrm>
          </p:grpSpPr>
          <p:sp>
            <p:nvSpPr>
              <p:cNvPr id="102" name="Elipse 101">
                <a:extLst>
                  <a:ext uri="{FF2B5EF4-FFF2-40B4-BE49-F238E27FC236}">
                    <a16:creationId xmlns:a16="http://schemas.microsoft.com/office/drawing/2014/main" id="{7AD4140C-2CC8-403E-929B-69E6672A7C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3" name="Elipse 102">
                <a:extLst>
                  <a:ext uri="{FF2B5EF4-FFF2-40B4-BE49-F238E27FC236}">
                    <a16:creationId xmlns:a16="http://schemas.microsoft.com/office/drawing/2014/main" id="{167E604D-D5A9-4952-A59F-2E67BC675A14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2" name="Grupo 51" descr="Luz brillante">
              <a:extLst>
                <a:ext uri="{FF2B5EF4-FFF2-40B4-BE49-F238E27FC236}">
                  <a16:creationId xmlns:a16="http://schemas.microsoft.com/office/drawing/2014/main" id="{7838236C-42C8-4F94-AC62-B4AE110D4087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0970990" y="4346184"/>
              <a:ext cx="184939" cy="184939"/>
              <a:chOff x="5994457" y="3309752"/>
              <a:chExt cx="2933700" cy="2933700"/>
            </a:xfrm>
          </p:grpSpPr>
          <p:sp>
            <p:nvSpPr>
              <p:cNvPr id="100" name="Elipse 99">
                <a:extLst>
                  <a:ext uri="{FF2B5EF4-FFF2-40B4-BE49-F238E27FC236}">
                    <a16:creationId xmlns:a16="http://schemas.microsoft.com/office/drawing/2014/main" id="{2AF34199-A1C5-4227-948C-290234EABC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CCFB6D43-C7DA-489C-9740-0702C85B476F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3" name="Grupo 52" descr="Luz brillante">
              <a:extLst>
                <a:ext uri="{FF2B5EF4-FFF2-40B4-BE49-F238E27FC236}">
                  <a16:creationId xmlns:a16="http://schemas.microsoft.com/office/drawing/2014/main" id="{303D63A2-FEE7-495F-881C-7028FDC096AE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889644" y="5136823"/>
              <a:ext cx="184939" cy="184939"/>
              <a:chOff x="5994457" y="3309752"/>
              <a:chExt cx="2933700" cy="2933700"/>
            </a:xfrm>
          </p:grpSpPr>
          <p:sp>
            <p:nvSpPr>
              <p:cNvPr id="98" name="Elipse 97">
                <a:extLst>
                  <a:ext uri="{FF2B5EF4-FFF2-40B4-BE49-F238E27FC236}">
                    <a16:creationId xmlns:a16="http://schemas.microsoft.com/office/drawing/2014/main" id="{73B0285C-0566-46B3-B613-D822060D92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9" name="Elipse 98">
                <a:extLst>
                  <a:ext uri="{FF2B5EF4-FFF2-40B4-BE49-F238E27FC236}">
                    <a16:creationId xmlns:a16="http://schemas.microsoft.com/office/drawing/2014/main" id="{750FF39F-F8D3-4758-8798-998A73A5FBB3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sp>
          <p:nvSpPr>
            <p:cNvPr id="63" name="Círculo: Sin relleno 62">
              <a:extLst>
                <a:ext uri="{FF2B5EF4-FFF2-40B4-BE49-F238E27FC236}">
                  <a16:creationId xmlns:a16="http://schemas.microsoft.com/office/drawing/2014/main" id="{A4FA9C58-CEBC-4357-8941-C1E6F057EB59}"/>
                </a:ext>
              </a:extLst>
            </p:cNvPr>
            <p:cNvSpPr/>
            <p:nvPr/>
          </p:nvSpPr>
          <p:spPr>
            <a:xfrm rot="5400000">
              <a:off x="11678554" y="5779480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65" name="Elipse 64">
              <a:extLst>
                <a:ext uri="{FF2B5EF4-FFF2-40B4-BE49-F238E27FC236}">
                  <a16:creationId xmlns:a16="http://schemas.microsoft.com/office/drawing/2014/main" id="{64E0AD60-4448-4FB8-842F-6AE0025834C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63530" y="70179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3956D8F9-A036-43AB-92AE-3AFEB561108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861003" y="143182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67" name="Elipse 66">
              <a:extLst>
                <a:ext uri="{FF2B5EF4-FFF2-40B4-BE49-F238E27FC236}">
                  <a16:creationId xmlns:a16="http://schemas.microsoft.com/office/drawing/2014/main" id="{AE34B283-3B48-466F-8A98-0B721A4E766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73308" y="2554627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68" name="Elipse 67">
              <a:extLst>
                <a:ext uri="{FF2B5EF4-FFF2-40B4-BE49-F238E27FC236}">
                  <a16:creationId xmlns:a16="http://schemas.microsoft.com/office/drawing/2014/main" id="{BAA1264D-42ED-4258-9FAE-069F2953C10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883008" y="2562122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892FD2DF-F710-431B-A923-689DDE60BB1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16320" y="468040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36C84EAA-63DA-4B5B-A657-79F6CB49652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84757" y="5709169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1" name="Elipse 70">
              <a:extLst>
                <a:ext uri="{FF2B5EF4-FFF2-40B4-BE49-F238E27FC236}">
                  <a16:creationId xmlns:a16="http://schemas.microsoft.com/office/drawing/2014/main" id="{7E92F13A-FEA6-425F-AE15-6AE0B8E8179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940393" y="633491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2" name="Elipse 71">
              <a:extLst>
                <a:ext uri="{FF2B5EF4-FFF2-40B4-BE49-F238E27FC236}">
                  <a16:creationId xmlns:a16="http://schemas.microsoft.com/office/drawing/2014/main" id="{82665872-DAF5-48B3-99F3-3111E98B9A4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78209" y="670571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9" name="Elipse 78">
              <a:extLst>
                <a:ext uri="{FF2B5EF4-FFF2-40B4-BE49-F238E27FC236}">
                  <a16:creationId xmlns:a16="http://schemas.microsoft.com/office/drawing/2014/main" id="{AAEF14A7-7F9E-4674-B6EA-249C2BC6189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386321" y="0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112" name="Marcador de posición de imagen 111">
            <a:extLst>
              <a:ext uri="{FF2B5EF4-FFF2-40B4-BE49-F238E27FC236}">
                <a16:creationId xmlns:a16="http://schemas.microsoft.com/office/drawing/2014/main" id="{9FEED34F-4AA7-4658-9B90-9D5CB36228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-180000">
            <a:off x="6993835" y="800217"/>
            <a:ext cx="2736000" cy="2736000"/>
          </a:xfrm>
          <a:ln w="254000" cap="rnd" cmpd="sng">
            <a:solidFill>
              <a:schemeClr val="bg1">
                <a:lumMod val="95000"/>
              </a:schemeClr>
            </a:solidFill>
            <a:miter lim="800000"/>
          </a:ln>
          <a:effectLst>
            <a:outerShdw dist="114300" dir="2700000" algn="tl" rotWithShape="0">
              <a:prstClr val="black">
                <a:alpha val="14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es-ES" noProof="0" dirty="0" smtClean="0"/>
              <a:t>Arrastre y coloque o inserte una imagen</a:t>
            </a:r>
            <a:endParaRPr lang="es-ES" noProof="0" dirty="0"/>
          </a:p>
        </p:txBody>
      </p:sp>
      <p:sp>
        <p:nvSpPr>
          <p:cNvPr id="114" name="Marcador de posición de imagen 113">
            <a:extLst>
              <a:ext uri="{FF2B5EF4-FFF2-40B4-BE49-F238E27FC236}">
                <a16:creationId xmlns:a16="http://schemas.microsoft.com/office/drawing/2014/main" id="{14CD6FD6-4EF7-4BF2-A5AA-5EECBC06E8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-180000">
            <a:off x="1211513" y="1087728"/>
            <a:ext cx="4636800" cy="4636800"/>
          </a:xfrm>
          <a:ln w="244475" cap="rnd" cmpd="sng">
            <a:gradFill>
              <a:gsLst>
                <a:gs pos="100000">
                  <a:srgbClr val="665B3C"/>
                </a:gs>
                <a:gs pos="66000">
                  <a:srgbClr val="E4D6AE"/>
                </a:gs>
                <a:gs pos="0">
                  <a:schemeClr val="bg1">
                    <a:lumMod val="95000"/>
                  </a:schemeClr>
                </a:gs>
              </a:gsLst>
              <a:lin ang="5220000" scaled="0"/>
            </a:gradFill>
            <a:prstDash val="sysDot"/>
            <a:miter lim="800000"/>
          </a:ln>
          <a:effectLst>
            <a:glow rad="114300">
              <a:schemeClr val="bg1">
                <a:alpha val="10000"/>
              </a:schemeClr>
            </a:glo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es-ES" noProof="0" dirty="0" smtClean="0"/>
              <a:t>Arrastre y coloque o inserte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5394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mplet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upo 109">
            <a:extLst>
              <a:ext uri="{FF2B5EF4-FFF2-40B4-BE49-F238E27FC236}">
                <a16:creationId xmlns:a16="http://schemas.microsoft.com/office/drawing/2014/main" id="{DC28DCE5-4EF5-4245-A4C1-D72386FE1159}"/>
              </a:ext>
            </a:extLst>
          </p:cNvPr>
          <p:cNvGrpSpPr/>
          <p:nvPr userDrawn="1"/>
        </p:nvGrpSpPr>
        <p:grpSpPr>
          <a:xfrm>
            <a:off x="9657783" y="0"/>
            <a:ext cx="2462974" cy="6749352"/>
            <a:chOff x="9657783" y="0"/>
            <a:chExt cx="2462974" cy="6749352"/>
          </a:xfrm>
        </p:grpSpPr>
        <p:sp>
          <p:nvSpPr>
            <p:cNvPr id="9" name="Círculo: Sin relleno 8">
              <a:extLst>
                <a:ext uri="{FF2B5EF4-FFF2-40B4-BE49-F238E27FC236}">
                  <a16:creationId xmlns:a16="http://schemas.microsoft.com/office/drawing/2014/main" id="{FF5B8A73-BC39-41D8-8B31-F8F39276F757}"/>
                </a:ext>
              </a:extLst>
            </p:cNvPr>
            <p:cNvSpPr/>
            <p:nvPr/>
          </p:nvSpPr>
          <p:spPr>
            <a:xfrm rot="5400000">
              <a:off x="11166051" y="765478"/>
              <a:ext cx="310114" cy="31011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0" name="Círculo: Sin relleno 9">
              <a:extLst>
                <a:ext uri="{FF2B5EF4-FFF2-40B4-BE49-F238E27FC236}">
                  <a16:creationId xmlns:a16="http://schemas.microsoft.com/office/drawing/2014/main" id="{199E79BC-CA5A-4366-8A2A-F11B8CDF48F4}"/>
                </a:ext>
              </a:extLst>
            </p:cNvPr>
            <p:cNvSpPr/>
            <p:nvPr/>
          </p:nvSpPr>
          <p:spPr>
            <a:xfrm rot="5400000">
              <a:off x="11367410" y="1082169"/>
              <a:ext cx="436185" cy="43618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1" name="Círculo: Sin relleno 10">
              <a:extLst>
                <a:ext uri="{FF2B5EF4-FFF2-40B4-BE49-F238E27FC236}">
                  <a16:creationId xmlns:a16="http://schemas.microsoft.com/office/drawing/2014/main" id="{959B9653-644E-42A6-9E70-B8A7261D7D62}"/>
                </a:ext>
              </a:extLst>
            </p:cNvPr>
            <p:cNvSpPr/>
            <p:nvPr/>
          </p:nvSpPr>
          <p:spPr>
            <a:xfrm rot="5400000">
              <a:off x="10814423" y="1634619"/>
              <a:ext cx="436185" cy="43618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2" name="Círculo: Sin relleno 11">
              <a:extLst>
                <a:ext uri="{FF2B5EF4-FFF2-40B4-BE49-F238E27FC236}">
                  <a16:creationId xmlns:a16="http://schemas.microsoft.com/office/drawing/2014/main" id="{5FCD6E3E-0BDD-466D-A62C-664E1D5871D7}"/>
                </a:ext>
              </a:extLst>
            </p:cNvPr>
            <p:cNvSpPr/>
            <p:nvPr/>
          </p:nvSpPr>
          <p:spPr>
            <a:xfrm rot="5400000">
              <a:off x="10901589" y="1171822"/>
              <a:ext cx="92220" cy="92220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3" name="Círculo: Sin relleno 12">
              <a:extLst>
                <a:ext uri="{FF2B5EF4-FFF2-40B4-BE49-F238E27FC236}">
                  <a16:creationId xmlns:a16="http://schemas.microsoft.com/office/drawing/2014/main" id="{8EB92B71-555D-4B64-912C-CB451C304571}"/>
                </a:ext>
              </a:extLst>
            </p:cNvPr>
            <p:cNvSpPr/>
            <p:nvPr/>
          </p:nvSpPr>
          <p:spPr>
            <a:xfrm rot="5400000">
              <a:off x="11314426" y="2190004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4" name="Círculo: Sin relleno 13">
              <a:extLst>
                <a:ext uri="{FF2B5EF4-FFF2-40B4-BE49-F238E27FC236}">
                  <a16:creationId xmlns:a16="http://schemas.microsoft.com/office/drawing/2014/main" id="{2C0C1FB6-9702-4C64-A3A4-1225BB191404}"/>
                </a:ext>
              </a:extLst>
            </p:cNvPr>
            <p:cNvSpPr/>
            <p:nvPr/>
          </p:nvSpPr>
          <p:spPr>
            <a:xfrm rot="5400000">
              <a:off x="10086029" y="1469603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E7FBE056-541F-4F9A-853A-6E875652D2B6}"/>
                </a:ext>
              </a:extLst>
            </p:cNvPr>
            <p:cNvSpPr/>
            <p:nvPr/>
          </p:nvSpPr>
          <p:spPr>
            <a:xfrm rot="5400000">
              <a:off x="11548053" y="182633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16" name="Grupo 15" descr="Luz brillante">
              <a:extLst>
                <a:ext uri="{FF2B5EF4-FFF2-40B4-BE49-F238E27FC236}">
                  <a16:creationId xmlns:a16="http://schemas.microsoft.com/office/drawing/2014/main" id="{A96FD3DA-BBB6-463F-9DF0-BF051309E6A4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287088" y="1994970"/>
              <a:ext cx="184939" cy="184939"/>
              <a:chOff x="5994457" y="3309752"/>
              <a:chExt cx="2933700" cy="2933700"/>
            </a:xfrm>
          </p:grpSpPr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60EB66E1-E5B2-42D3-811F-5AACFF26EE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9" name="Elipse 108">
                <a:extLst>
                  <a:ext uri="{FF2B5EF4-FFF2-40B4-BE49-F238E27FC236}">
                    <a16:creationId xmlns:a16="http://schemas.microsoft.com/office/drawing/2014/main" id="{13EEA5B4-0ECE-40D2-A9BE-66BD58196597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17" name="Grupo 16" descr="Luz brillante">
              <a:extLst>
                <a:ext uri="{FF2B5EF4-FFF2-40B4-BE49-F238E27FC236}">
                  <a16:creationId xmlns:a16="http://schemas.microsoft.com/office/drawing/2014/main" id="{89EFC309-737F-4356-A306-560F61C838C1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522172" y="753505"/>
              <a:ext cx="184939" cy="184939"/>
              <a:chOff x="5994457" y="3309752"/>
              <a:chExt cx="2933700" cy="2933700"/>
            </a:xfrm>
          </p:grpSpPr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45B73985-E6B5-489F-B020-29F3785A32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7" name="Elipse 106">
                <a:extLst>
                  <a:ext uri="{FF2B5EF4-FFF2-40B4-BE49-F238E27FC236}">
                    <a16:creationId xmlns:a16="http://schemas.microsoft.com/office/drawing/2014/main" id="{496DE42D-A50E-424C-8206-984DCB961A57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sp>
          <p:nvSpPr>
            <p:cNvPr id="18" name="Círculo: Sin relleno 17">
              <a:extLst>
                <a:ext uri="{FF2B5EF4-FFF2-40B4-BE49-F238E27FC236}">
                  <a16:creationId xmlns:a16="http://schemas.microsoft.com/office/drawing/2014/main" id="{5B011C8C-FF96-4C60-90EA-B09FB7CD57BC}"/>
                </a:ext>
              </a:extLst>
            </p:cNvPr>
            <p:cNvSpPr/>
            <p:nvPr/>
          </p:nvSpPr>
          <p:spPr>
            <a:xfrm rot="5400000">
              <a:off x="11379558" y="6253"/>
              <a:ext cx="719972" cy="719972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9" name="Círculo: Sin relleno 18">
              <a:extLst>
                <a:ext uri="{FF2B5EF4-FFF2-40B4-BE49-F238E27FC236}">
                  <a16:creationId xmlns:a16="http://schemas.microsoft.com/office/drawing/2014/main" id="{7EFC9E61-618B-4B62-8F52-5AD1EF41D44D}"/>
                </a:ext>
              </a:extLst>
            </p:cNvPr>
            <p:cNvSpPr/>
            <p:nvPr/>
          </p:nvSpPr>
          <p:spPr>
            <a:xfrm rot="5400000">
              <a:off x="11403050" y="4139397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0" name="Círculo: Sin relleno 19">
              <a:extLst>
                <a:ext uri="{FF2B5EF4-FFF2-40B4-BE49-F238E27FC236}">
                  <a16:creationId xmlns:a16="http://schemas.microsoft.com/office/drawing/2014/main" id="{3263E4D0-BFDC-4C22-B5D0-D37E5DB03762}"/>
                </a:ext>
              </a:extLst>
            </p:cNvPr>
            <p:cNvSpPr/>
            <p:nvPr/>
          </p:nvSpPr>
          <p:spPr>
            <a:xfrm rot="5400000">
              <a:off x="11324802" y="3239812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1" name="Círculo: Sin relleno 20">
              <a:extLst>
                <a:ext uri="{FF2B5EF4-FFF2-40B4-BE49-F238E27FC236}">
                  <a16:creationId xmlns:a16="http://schemas.microsoft.com/office/drawing/2014/main" id="{51A910BC-0220-41EB-B0ED-F0D52C6872C0}"/>
                </a:ext>
              </a:extLst>
            </p:cNvPr>
            <p:cNvSpPr/>
            <p:nvPr/>
          </p:nvSpPr>
          <p:spPr>
            <a:xfrm rot="5400000">
              <a:off x="10058686" y="2793913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2" name="Círculo: Sin relleno 21">
              <a:extLst>
                <a:ext uri="{FF2B5EF4-FFF2-40B4-BE49-F238E27FC236}">
                  <a16:creationId xmlns:a16="http://schemas.microsoft.com/office/drawing/2014/main" id="{D9427784-4541-4255-8648-A16650ED2DDA}"/>
                </a:ext>
              </a:extLst>
            </p:cNvPr>
            <p:cNvSpPr/>
            <p:nvPr/>
          </p:nvSpPr>
          <p:spPr>
            <a:xfrm rot="5400000">
              <a:off x="11686776" y="3726643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3" name="Círculo: Sin relleno 22">
              <a:extLst>
                <a:ext uri="{FF2B5EF4-FFF2-40B4-BE49-F238E27FC236}">
                  <a16:creationId xmlns:a16="http://schemas.microsoft.com/office/drawing/2014/main" id="{463A6B59-7EEF-4DBE-8085-DB7F7D7E29A7}"/>
                </a:ext>
              </a:extLst>
            </p:cNvPr>
            <p:cNvSpPr/>
            <p:nvPr/>
          </p:nvSpPr>
          <p:spPr>
            <a:xfrm rot="5400000">
              <a:off x="11637278" y="5370163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4" name="Círculo: Sin relleno 23">
              <a:extLst>
                <a:ext uri="{FF2B5EF4-FFF2-40B4-BE49-F238E27FC236}">
                  <a16:creationId xmlns:a16="http://schemas.microsoft.com/office/drawing/2014/main" id="{FCCBFF77-4EAE-40D3-869B-D5D0B248BDC8}"/>
                </a:ext>
              </a:extLst>
            </p:cNvPr>
            <p:cNvSpPr/>
            <p:nvPr/>
          </p:nvSpPr>
          <p:spPr>
            <a:xfrm rot="5400000">
              <a:off x="10607189" y="3797637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5" name="Círculo: Sin relleno 24">
              <a:extLst>
                <a:ext uri="{FF2B5EF4-FFF2-40B4-BE49-F238E27FC236}">
                  <a16:creationId xmlns:a16="http://schemas.microsoft.com/office/drawing/2014/main" id="{AD223B1B-B47D-46D9-B442-8CA82405B7FC}"/>
                </a:ext>
              </a:extLst>
            </p:cNvPr>
            <p:cNvSpPr/>
            <p:nvPr/>
          </p:nvSpPr>
          <p:spPr>
            <a:xfrm rot="5400000">
              <a:off x="10712925" y="5921390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6" name="Círculo: Sin relleno 25">
              <a:extLst>
                <a:ext uri="{FF2B5EF4-FFF2-40B4-BE49-F238E27FC236}">
                  <a16:creationId xmlns:a16="http://schemas.microsoft.com/office/drawing/2014/main" id="{9D25F00B-D48E-4587-8EA5-CE5CFA0A5C2B}"/>
                </a:ext>
              </a:extLst>
            </p:cNvPr>
            <p:cNvSpPr/>
            <p:nvPr/>
          </p:nvSpPr>
          <p:spPr>
            <a:xfrm rot="5400000">
              <a:off x="9657783" y="4668541"/>
              <a:ext cx="1045155" cy="104515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7" name="Círculo: Sin relleno 26">
              <a:extLst>
                <a:ext uri="{FF2B5EF4-FFF2-40B4-BE49-F238E27FC236}">
                  <a16:creationId xmlns:a16="http://schemas.microsoft.com/office/drawing/2014/main" id="{B396C88A-B36B-452B-9789-13FE210568DB}"/>
                </a:ext>
              </a:extLst>
            </p:cNvPr>
            <p:cNvSpPr/>
            <p:nvPr/>
          </p:nvSpPr>
          <p:spPr>
            <a:xfrm rot="5400000">
              <a:off x="11338474" y="6236976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0" name="Círculo: Sin relleno 29">
              <a:extLst>
                <a:ext uri="{FF2B5EF4-FFF2-40B4-BE49-F238E27FC236}">
                  <a16:creationId xmlns:a16="http://schemas.microsoft.com/office/drawing/2014/main" id="{A66B7218-4B11-4920-9D4C-9C74338F026D}"/>
                </a:ext>
              </a:extLst>
            </p:cNvPr>
            <p:cNvSpPr/>
            <p:nvPr/>
          </p:nvSpPr>
          <p:spPr>
            <a:xfrm rot="5400000">
              <a:off x="11230145" y="4360149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19147D32-60E0-4E93-A3D9-58F49A848497}"/>
                </a:ext>
              </a:extLst>
            </p:cNvPr>
            <p:cNvSpPr/>
            <p:nvPr/>
          </p:nvSpPr>
          <p:spPr>
            <a:xfrm rot="5400000">
              <a:off x="11661763" y="4802418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78062DAF-1B39-4562-AED7-58346141D27F}"/>
                </a:ext>
              </a:extLst>
            </p:cNvPr>
            <p:cNvSpPr/>
            <p:nvPr/>
          </p:nvSpPr>
          <p:spPr>
            <a:xfrm rot="5400000">
              <a:off x="11024676" y="365920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06B258A2-A92B-469D-9FCB-EFDE3451F027}"/>
                </a:ext>
              </a:extLst>
            </p:cNvPr>
            <p:cNvSpPr/>
            <p:nvPr/>
          </p:nvSpPr>
          <p:spPr>
            <a:xfrm rot="5400000">
              <a:off x="11271284" y="5687763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50" name="Grupo 49" descr="Luz brillante">
              <a:extLst>
                <a:ext uri="{FF2B5EF4-FFF2-40B4-BE49-F238E27FC236}">
                  <a16:creationId xmlns:a16="http://schemas.microsoft.com/office/drawing/2014/main" id="{BEB92D39-5CA4-45E8-A07F-8738D9713390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856464" y="1764534"/>
              <a:ext cx="184939" cy="184939"/>
              <a:chOff x="5994457" y="3309752"/>
              <a:chExt cx="2933700" cy="2933700"/>
            </a:xfrm>
          </p:grpSpPr>
          <p:sp>
            <p:nvSpPr>
              <p:cNvPr id="104" name="Elipse 103">
                <a:extLst>
                  <a:ext uri="{FF2B5EF4-FFF2-40B4-BE49-F238E27FC236}">
                    <a16:creationId xmlns:a16="http://schemas.microsoft.com/office/drawing/2014/main" id="{4D4C559A-14E0-4427-9E8F-01F921FD05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5" name="Elipse 104">
                <a:extLst>
                  <a:ext uri="{FF2B5EF4-FFF2-40B4-BE49-F238E27FC236}">
                    <a16:creationId xmlns:a16="http://schemas.microsoft.com/office/drawing/2014/main" id="{485EE5E0-7E94-4697-A5BE-C909E1A81BD1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1" name="Grupo 50" descr="Luz brillante">
              <a:extLst>
                <a:ext uri="{FF2B5EF4-FFF2-40B4-BE49-F238E27FC236}">
                  <a16:creationId xmlns:a16="http://schemas.microsoft.com/office/drawing/2014/main" id="{BAC49E4C-CEB6-4529-88F9-6627D488F24B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484355" y="2955085"/>
              <a:ext cx="184939" cy="184939"/>
              <a:chOff x="5994457" y="3309752"/>
              <a:chExt cx="2933700" cy="2933700"/>
            </a:xfrm>
          </p:grpSpPr>
          <p:sp>
            <p:nvSpPr>
              <p:cNvPr id="102" name="Elipse 101">
                <a:extLst>
                  <a:ext uri="{FF2B5EF4-FFF2-40B4-BE49-F238E27FC236}">
                    <a16:creationId xmlns:a16="http://schemas.microsoft.com/office/drawing/2014/main" id="{7AD4140C-2CC8-403E-929B-69E6672A7C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3" name="Elipse 102">
                <a:extLst>
                  <a:ext uri="{FF2B5EF4-FFF2-40B4-BE49-F238E27FC236}">
                    <a16:creationId xmlns:a16="http://schemas.microsoft.com/office/drawing/2014/main" id="{167E604D-D5A9-4952-A59F-2E67BC675A14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2" name="Grupo 51" descr="Luz brillante">
              <a:extLst>
                <a:ext uri="{FF2B5EF4-FFF2-40B4-BE49-F238E27FC236}">
                  <a16:creationId xmlns:a16="http://schemas.microsoft.com/office/drawing/2014/main" id="{7838236C-42C8-4F94-AC62-B4AE110D4087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0970990" y="4346184"/>
              <a:ext cx="184939" cy="184939"/>
              <a:chOff x="5994457" y="3309752"/>
              <a:chExt cx="2933700" cy="2933700"/>
            </a:xfrm>
          </p:grpSpPr>
          <p:sp>
            <p:nvSpPr>
              <p:cNvPr id="100" name="Elipse 99">
                <a:extLst>
                  <a:ext uri="{FF2B5EF4-FFF2-40B4-BE49-F238E27FC236}">
                    <a16:creationId xmlns:a16="http://schemas.microsoft.com/office/drawing/2014/main" id="{2AF34199-A1C5-4227-948C-290234EABC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CCFB6D43-C7DA-489C-9740-0702C85B476F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3" name="Grupo 52" descr="Luz brillante">
              <a:extLst>
                <a:ext uri="{FF2B5EF4-FFF2-40B4-BE49-F238E27FC236}">
                  <a16:creationId xmlns:a16="http://schemas.microsoft.com/office/drawing/2014/main" id="{303D63A2-FEE7-495F-881C-7028FDC096AE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889644" y="5136823"/>
              <a:ext cx="184939" cy="184939"/>
              <a:chOff x="5994457" y="3309752"/>
              <a:chExt cx="2933700" cy="2933700"/>
            </a:xfrm>
          </p:grpSpPr>
          <p:sp>
            <p:nvSpPr>
              <p:cNvPr id="98" name="Elipse 97">
                <a:extLst>
                  <a:ext uri="{FF2B5EF4-FFF2-40B4-BE49-F238E27FC236}">
                    <a16:creationId xmlns:a16="http://schemas.microsoft.com/office/drawing/2014/main" id="{73B0285C-0566-46B3-B613-D822060D92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9" name="Elipse 98">
                <a:extLst>
                  <a:ext uri="{FF2B5EF4-FFF2-40B4-BE49-F238E27FC236}">
                    <a16:creationId xmlns:a16="http://schemas.microsoft.com/office/drawing/2014/main" id="{750FF39F-F8D3-4758-8798-998A73A5FBB3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sp>
          <p:nvSpPr>
            <p:cNvPr id="63" name="Círculo: Sin relleno 62">
              <a:extLst>
                <a:ext uri="{FF2B5EF4-FFF2-40B4-BE49-F238E27FC236}">
                  <a16:creationId xmlns:a16="http://schemas.microsoft.com/office/drawing/2014/main" id="{A4FA9C58-CEBC-4357-8941-C1E6F057EB59}"/>
                </a:ext>
              </a:extLst>
            </p:cNvPr>
            <p:cNvSpPr/>
            <p:nvPr/>
          </p:nvSpPr>
          <p:spPr>
            <a:xfrm rot="5400000">
              <a:off x="11678554" y="5779480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65" name="Elipse 64">
              <a:extLst>
                <a:ext uri="{FF2B5EF4-FFF2-40B4-BE49-F238E27FC236}">
                  <a16:creationId xmlns:a16="http://schemas.microsoft.com/office/drawing/2014/main" id="{64E0AD60-4448-4FB8-842F-6AE0025834C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63530" y="70179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3956D8F9-A036-43AB-92AE-3AFEB561108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861003" y="143182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67" name="Elipse 66">
              <a:extLst>
                <a:ext uri="{FF2B5EF4-FFF2-40B4-BE49-F238E27FC236}">
                  <a16:creationId xmlns:a16="http://schemas.microsoft.com/office/drawing/2014/main" id="{AE34B283-3B48-466F-8A98-0B721A4E766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73308" y="2554627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68" name="Elipse 67">
              <a:extLst>
                <a:ext uri="{FF2B5EF4-FFF2-40B4-BE49-F238E27FC236}">
                  <a16:creationId xmlns:a16="http://schemas.microsoft.com/office/drawing/2014/main" id="{BAA1264D-42ED-4258-9FAE-069F2953C10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883008" y="2562122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892FD2DF-F710-431B-A923-689DDE60BB1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16320" y="468040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36C84EAA-63DA-4B5B-A657-79F6CB49652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84757" y="5709169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1" name="Elipse 70">
              <a:extLst>
                <a:ext uri="{FF2B5EF4-FFF2-40B4-BE49-F238E27FC236}">
                  <a16:creationId xmlns:a16="http://schemas.microsoft.com/office/drawing/2014/main" id="{7E92F13A-FEA6-425F-AE15-6AE0B8E8179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940393" y="633491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2" name="Elipse 71">
              <a:extLst>
                <a:ext uri="{FF2B5EF4-FFF2-40B4-BE49-F238E27FC236}">
                  <a16:creationId xmlns:a16="http://schemas.microsoft.com/office/drawing/2014/main" id="{82665872-DAF5-48B3-99F3-3111E98B9A4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78209" y="670571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9" name="Elipse 78">
              <a:extLst>
                <a:ext uri="{FF2B5EF4-FFF2-40B4-BE49-F238E27FC236}">
                  <a16:creationId xmlns:a16="http://schemas.microsoft.com/office/drawing/2014/main" id="{AAEF14A7-7F9E-4674-B6EA-249C2BC6189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386321" y="0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11EA9D95-3F5B-4091-827F-87F01A6F90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165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es-ES" noProof="0" dirty="0" smtClean="0"/>
              <a:t>Arrastre y coloque o inserte una imagen</a:t>
            </a:r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04E8D1-AFA6-4EE7-8B23-86B5C4A416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180000">
            <a:off x="6014970" y="3579816"/>
            <a:ext cx="5347784" cy="2416374"/>
          </a:xfrm>
        </p:spPr>
        <p:txBody>
          <a:bodyPr rtlCol="0" anchor="b"/>
          <a:lstStyle>
            <a:lvl1pPr algn="r">
              <a:defRPr>
                <a:gradFill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5400000" scaled="0"/>
                </a:gradFill>
              </a:defRPr>
            </a:lvl1pPr>
          </a:lstStyle>
          <a:p>
            <a:pPr rtl="0"/>
            <a:r>
              <a:rPr lang="es-ES" noProof="0" dirty="0" smtClean="0"/>
              <a:t>Título de diapositiva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0001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s imágenes">
    <p:bg>
      <p:bgPr>
        <a:gradFill>
          <a:gsLst>
            <a:gs pos="100000">
              <a:srgbClr val="232939"/>
            </a:gs>
            <a:gs pos="0">
              <a:schemeClr val="tx1">
                <a:lumMod val="95000"/>
                <a:lumOff val="5000"/>
              </a:schemeClr>
            </a:gs>
          </a:gsLst>
          <a:lin ang="52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 descr="Chispas superiores">
            <a:extLst>
              <a:ext uri="{FF2B5EF4-FFF2-40B4-BE49-F238E27FC236}">
                <a16:creationId xmlns:a16="http://schemas.microsoft.com/office/drawing/2014/main" id="{836D5C16-9550-47AD-8F49-FE66AE504429}"/>
              </a:ext>
            </a:extLst>
          </p:cNvPr>
          <p:cNvGrpSpPr/>
          <p:nvPr userDrawn="1"/>
        </p:nvGrpSpPr>
        <p:grpSpPr>
          <a:xfrm>
            <a:off x="43745" y="-55205"/>
            <a:ext cx="12117660" cy="2534216"/>
            <a:chOff x="43745" y="-55205"/>
            <a:chExt cx="12117660" cy="2534216"/>
          </a:xfrm>
        </p:grpSpPr>
        <p:sp>
          <p:nvSpPr>
            <p:cNvPr id="11" name="Círculo: Sin relleno 10">
              <a:extLst>
                <a:ext uri="{FF2B5EF4-FFF2-40B4-BE49-F238E27FC236}">
                  <a16:creationId xmlns:a16="http://schemas.microsoft.com/office/drawing/2014/main" id="{F6C6C246-909E-4274-965A-329EB0B3EF30}"/>
                </a:ext>
              </a:extLst>
            </p:cNvPr>
            <p:cNvSpPr/>
            <p:nvPr/>
          </p:nvSpPr>
          <p:spPr>
            <a:xfrm>
              <a:off x="809223" y="660629"/>
              <a:ext cx="310114" cy="31011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2" name="Círculo: Sin relleno 11">
              <a:extLst>
                <a:ext uri="{FF2B5EF4-FFF2-40B4-BE49-F238E27FC236}">
                  <a16:creationId xmlns:a16="http://schemas.microsoft.com/office/drawing/2014/main" id="{4F9D3504-AAED-4BBD-A38F-3BAC27C39C47}"/>
                </a:ext>
              </a:extLst>
            </p:cNvPr>
            <p:cNvSpPr/>
            <p:nvPr/>
          </p:nvSpPr>
          <p:spPr>
            <a:xfrm>
              <a:off x="1125914" y="333199"/>
              <a:ext cx="436185" cy="43618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3" name="Círculo: Sin relleno 12">
              <a:extLst>
                <a:ext uri="{FF2B5EF4-FFF2-40B4-BE49-F238E27FC236}">
                  <a16:creationId xmlns:a16="http://schemas.microsoft.com/office/drawing/2014/main" id="{C01C36EC-F7DF-4D62-A56C-CDABFC02C05C}"/>
                </a:ext>
              </a:extLst>
            </p:cNvPr>
            <p:cNvSpPr/>
            <p:nvPr/>
          </p:nvSpPr>
          <p:spPr>
            <a:xfrm>
              <a:off x="1678364" y="886186"/>
              <a:ext cx="436185" cy="43618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4" name="Círculo: Sin relleno 13">
              <a:extLst>
                <a:ext uri="{FF2B5EF4-FFF2-40B4-BE49-F238E27FC236}">
                  <a16:creationId xmlns:a16="http://schemas.microsoft.com/office/drawing/2014/main" id="{A30896F2-2F06-436B-BF3B-DFB6743B5A18}"/>
                </a:ext>
              </a:extLst>
            </p:cNvPr>
            <p:cNvSpPr/>
            <p:nvPr/>
          </p:nvSpPr>
          <p:spPr>
            <a:xfrm>
              <a:off x="1215567" y="1142985"/>
              <a:ext cx="92220" cy="92220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5" name="Círculo: Sin relleno 14">
              <a:extLst>
                <a:ext uri="{FF2B5EF4-FFF2-40B4-BE49-F238E27FC236}">
                  <a16:creationId xmlns:a16="http://schemas.microsoft.com/office/drawing/2014/main" id="{191BF932-C10E-4600-A0D0-E8BEA4A3E4B6}"/>
                </a:ext>
              </a:extLst>
            </p:cNvPr>
            <p:cNvSpPr/>
            <p:nvPr/>
          </p:nvSpPr>
          <p:spPr>
            <a:xfrm>
              <a:off x="2233749" y="309992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6" name="Círculo: Sin relleno 15">
              <a:extLst>
                <a:ext uri="{FF2B5EF4-FFF2-40B4-BE49-F238E27FC236}">
                  <a16:creationId xmlns:a16="http://schemas.microsoft.com/office/drawing/2014/main" id="{D4939365-6235-4B22-A60A-6D4D96F063ED}"/>
                </a:ext>
              </a:extLst>
            </p:cNvPr>
            <p:cNvSpPr/>
            <p:nvPr/>
          </p:nvSpPr>
          <p:spPr>
            <a:xfrm>
              <a:off x="1513348" y="1876589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2F4F3357-F3CF-451A-B928-451576AC33E4}"/>
                </a:ext>
              </a:extLst>
            </p:cNvPr>
            <p:cNvSpPr/>
            <p:nvPr/>
          </p:nvSpPr>
          <p:spPr>
            <a:xfrm>
              <a:off x="1870075" y="511175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18" name="Grupo 17" descr="Luz brillante">
              <a:extLst>
                <a:ext uri="{FF2B5EF4-FFF2-40B4-BE49-F238E27FC236}">
                  <a16:creationId xmlns:a16="http://schemas.microsoft.com/office/drawing/2014/main" id="{D32B275B-B23E-4577-80D5-AFBCEC88EE8F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2038715" y="664767"/>
              <a:ext cx="184939" cy="184939"/>
              <a:chOff x="5994457" y="3309752"/>
              <a:chExt cx="2933700" cy="2933700"/>
            </a:xfrm>
          </p:grpSpPr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671E840D-1520-4DE3-B069-1708A2CB14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11" name="Elipse 110">
                <a:extLst>
                  <a:ext uri="{FF2B5EF4-FFF2-40B4-BE49-F238E27FC236}">
                    <a16:creationId xmlns:a16="http://schemas.microsoft.com/office/drawing/2014/main" id="{9C79033A-94FD-4014-A215-80C4A8D240FE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19" name="Grupo 18" descr="Luz brillante">
              <a:extLst>
                <a:ext uri="{FF2B5EF4-FFF2-40B4-BE49-F238E27FC236}">
                  <a16:creationId xmlns:a16="http://schemas.microsoft.com/office/drawing/2014/main" id="{D1E48C29-D539-4E22-8517-F4D88044FFCA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797250" y="429683"/>
              <a:ext cx="184939" cy="184939"/>
              <a:chOff x="5994457" y="3309752"/>
              <a:chExt cx="2933700" cy="2933700"/>
            </a:xfrm>
          </p:grpSpPr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5471477F-E07E-4642-B653-8FF3B7FFD3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9" name="Elipse 108">
                <a:extLst>
                  <a:ext uri="{FF2B5EF4-FFF2-40B4-BE49-F238E27FC236}">
                    <a16:creationId xmlns:a16="http://schemas.microsoft.com/office/drawing/2014/main" id="{1EFDD83F-696D-4D05-AE98-DD9E5053E8B8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sp>
          <p:nvSpPr>
            <p:cNvPr id="20" name="Círculo: Sin relleno 19">
              <a:extLst>
                <a:ext uri="{FF2B5EF4-FFF2-40B4-BE49-F238E27FC236}">
                  <a16:creationId xmlns:a16="http://schemas.microsoft.com/office/drawing/2014/main" id="{C3F33867-B70E-4CE2-8DD6-CB31CC78071A}"/>
                </a:ext>
              </a:extLst>
            </p:cNvPr>
            <p:cNvSpPr/>
            <p:nvPr/>
          </p:nvSpPr>
          <p:spPr>
            <a:xfrm>
              <a:off x="49998" y="37264"/>
              <a:ext cx="719972" cy="719972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1" name="Círculo: Sin relleno 20">
              <a:extLst>
                <a:ext uri="{FF2B5EF4-FFF2-40B4-BE49-F238E27FC236}">
                  <a16:creationId xmlns:a16="http://schemas.microsoft.com/office/drawing/2014/main" id="{1176DF06-4ECB-4F8C-9479-361488DA60F4}"/>
                </a:ext>
              </a:extLst>
            </p:cNvPr>
            <p:cNvSpPr/>
            <p:nvPr/>
          </p:nvSpPr>
          <p:spPr>
            <a:xfrm>
              <a:off x="4183142" y="381022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2" name="Círculo: Sin relleno 21">
              <a:extLst>
                <a:ext uri="{FF2B5EF4-FFF2-40B4-BE49-F238E27FC236}">
                  <a16:creationId xmlns:a16="http://schemas.microsoft.com/office/drawing/2014/main" id="{1623B06F-C071-4938-8B6D-DFF18F9B2206}"/>
                </a:ext>
              </a:extLst>
            </p:cNvPr>
            <p:cNvSpPr/>
            <p:nvPr/>
          </p:nvSpPr>
          <p:spPr>
            <a:xfrm>
              <a:off x="3283557" y="479357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3" name="Círculo: Sin relleno 22">
              <a:extLst>
                <a:ext uri="{FF2B5EF4-FFF2-40B4-BE49-F238E27FC236}">
                  <a16:creationId xmlns:a16="http://schemas.microsoft.com/office/drawing/2014/main" id="{D26E3BBC-2F19-433E-BD7C-83D9EE1CDE5F}"/>
                </a:ext>
              </a:extLst>
            </p:cNvPr>
            <p:cNvSpPr/>
            <p:nvPr/>
          </p:nvSpPr>
          <p:spPr>
            <a:xfrm>
              <a:off x="2837658" y="1565732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4" name="Círculo: Sin relleno 23">
              <a:extLst>
                <a:ext uri="{FF2B5EF4-FFF2-40B4-BE49-F238E27FC236}">
                  <a16:creationId xmlns:a16="http://schemas.microsoft.com/office/drawing/2014/main" id="{AD1C7158-1687-4C77-A0B2-2CFFBA9AF0A4}"/>
                </a:ext>
              </a:extLst>
            </p:cNvPr>
            <p:cNvSpPr/>
            <p:nvPr/>
          </p:nvSpPr>
          <p:spPr>
            <a:xfrm>
              <a:off x="3770388" y="37264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5" name="Círculo: Sin relleno 24">
              <a:extLst>
                <a:ext uri="{FF2B5EF4-FFF2-40B4-BE49-F238E27FC236}">
                  <a16:creationId xmlns:a16="http://schemas.microsoft.com/office/drawing/2014/main" id="{8C09BD45-C7D3-4455-9D48-421D0ED806F3}"/>
                </a:ext>
              </a:extLst>
            </p:cNvPr>
            <p:cNvSpPr/>
            <p:nvPr/>
          </p:nvSpPr>
          <p:spPr>
            <a:xfrm>
              <a:off x="5413908" y="166881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6" name="Círculo: Sin relleno 25">
              <a:extLst>
                <a:ext uri="{FF2B5EF4-FFF2-40B4-BE49-F238E27FC236}">
                  <a16:creationId xmlns:a16="http://schemas.microsoft.com/office/drawing/2014/main" id="{D88F1368-2549-4153-80D6-DBCD6B2D97E4}"/>
                </a:ext>
              </a:extLst>
            </p:cNvPr>
            <p:cNvSpPr/>
            <p:nvPr/>
          </p:nvSpPr>
          <p:spPr>
            <a:xfrm>
              <a:off x="3841382" y="1017229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7" name="Círculo: Sin relleno 26">
              <a:extLst>
                <a:ext uri="{FF2B5EF4-FFF2-40B4-BE49-F238E27FC236}">
                  <a16:creationId xmlns:a16="http://schemas.microsoft.com/office/drawing/2014/main" id="{137E945D-98B2-49D4-833A-2177760D70A5}"/>
                </a:ext>
              </a:extLst>
            </p:cNvPr>
            <p:cNvSpPr/>
            <p:nvPr/>
          </p:nvSpPr>
          <p:spPr>
            <a:xfrm>
              <a:off x="5965135" y="1011115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8" name="Círculo: Sin relleno 27">
              <a:extLst>
                <a:ext uri="{FF2B5EF4-FFF2-40B4-BE49-F238E27FC236}">
                  <a16:creationId xmlns:a16="http://schemas.microsoft.com/office/drawing/2014/main" id="{4A8D07A7-9304-4799-9262-BCC5E2A6983B}"/>
                </a:ext>
              </a:extLst>
            </p:cNvPr>
            <p:cNvSpPr/>
            <p:nvPr/>
          </p:nvSpPr>
          <p:spPr>
            <a:xfrm>
              <a:off x="4712286" y="1433856"/>
              <a:ext cx="1045155" cy="104515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9" name="Círculo: Sin relleno 28">
              <a:extLst>
                <a:ext uri="{FF2B5EF4-FFF2-40B4-BE49-F238E27FC236}">
                  <a16:creationId xmlns:a16="http://schemas.microsoft.com/office/drawing/2014/main" id="{799C36B6-F93B-4AD6-BCFF-9A478E3530FC}"/>
                </a:ext>
              </a:extLst>
            </p:cNvPr>
            <p:cNvSpPr/>
            <p:nvPr/>
          </p:nvSpPr>
          <p:spPr>
            <a:xfrm>
              <a:off x="6280721" y="285944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0" name="Círculo: Sin relleno 29">
              <a:extLst>
                <a:ext uri="{FF2B5EF4-FFF2-40B4-BE49-F238E27FC236}">
                  <a16:creationId xmlns:a16="http://schemas.microsoft.com/office/drawing/2014/main" id="{06219481-C934-476B-A9AB-674656050977}"/>
                </a:ext>
              </a:extLst>
            </p:cNvPr>
            <p:cNvSpPr/>
            <p:nvPr/>
          </p:nvSpPr>
          <p:spPr>
            <a:xfrm>
              <a:off x="7330529" y="455309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1" name="Círculo: Sin relleno 30">
              <a:extLst>
                <a:ext uri="{FF2B5EF4-FFF2-40B4-BE49-F238E27FC236}">
                  <a16:creationId xmlns:a16="http://schemas.microsoft.com/office/drawing/2014/main" id="{8054BDB9-6A10-4286-AB0B-17DCB6C8687C}"/>
                </a:ext>
              </a:extLst>
            </p:cNvPr>
            <p:cNvSpPr/>
            <p:nvPr/>
          </p:nvSpPr>
          <p:spPr>
            <a:xfrm>
              <a:off x="7826733" y="37264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2" name="Círculo: Sin relleno 31">
              <a:extLst>
                <a:ext uri="{FF2B5EF4-FFF2-40B4-BE49-F238E27FC236}">
                  <a16:creationId xmlns:a16="http://schemas.microsoft.com/office/drawing/2014/main" id="{FEC1AFB6-A966-4732-A8E4-AF3CB33346EB}"/>
                </a:ext>
              </a:extLst>
            </p:cNvPr>
            <p:cNvSpPr/>
            <p:nvPr/>
          </p:nvSpPr>
          <p:spPr>
            <a:xfrm>
              <a:off x="4403894" y="732473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F4CC96CD-2599-4FCA-AF57-6A37294AF2B3}"/>
                </a:ext>
              </a:extLst>
            </p:cNvPr>
            <p:cNvSpPr/>
            <p:nvPr/>
          </p:nvSpPr>
          <p:spPr>
            <a:xfrm>
              <a:off x="4846163" y="397465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34" name="Círculo: Sin relleno 33">
              <a:extLst>
                <a:ext uri="{FF2B5EF4-FFF2-40B4-BE49-F238E27FC236}">
                  <a16:creationId xmlns:a16="http://schemas.microsoft.com/office/drawing/2014/main" id="{6EE8D9F0-A76A-4932-AC43-CB5110E47196}"/>
                </a:ext>
              </a:extLst>
            </p:cNvPr>
            <p:cNvSpPr/>
            <p:nvPr/>
          </p:nvSpPr>
          <p:spPr>
            <a:xfrm>
              <a:off x="8617098" y="1035703"/>
              <a:ext cx="677141" cy="677141"/>
            </a:xfrm>
            <a:prstGeom prst="donut">
              <a:avLst>
                <a:gd name="adj" fmla="val 30113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5" name="Círculo: Sin relleno 34">
              <a:extLst>
                <a:ext uri="{FF2B5EF4-FFF2-40B4-BE49-F238E27FC236}">
                  <a16:creationId xmlns:a16="http://schemas.microsoft.com/office/drawing/2014/main" id="{D8815C16-A46F-4B9E-A81B-BE1FE184C8F8}"/>
                </a:ext>
              </a:extLst>
            </p:cNvPr>
            <p:cNvSpPr/>
            <p:nvPr/>
          </p:nvSpPr>
          <p:spPr>
            <a:xfrm>
              <a:off x="10838049" y="331418"/>
              <a:ext cx="817385" cy="817385"/>
            </a:xfrm>
            <a:prstGeom prst="donut">
              <a:avLst>
                <a:gd name="adj" fmla="val 36896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6" name="Círculo: Sin relleno 35">
              <a:extLst>
                <a:ext uri="{FF2B5EF4-FFF2-40B4-BE49-F238E27FC236}">
                  <a16:creationId xmlns:a16="http://schemas.microsoft.com/office/drawing/2014/main" id="{7C98BB16-692C-4EAF-8301-9A7615E5A96F}"/>
                </a:ext>
              </a:extLst>
            </p:cNvPr>
            <p:cNvSpPr/>
            <p:nvPr/>
          </p:nvSpPr>
          <p:spPr>
            <a:xfrm>
              <a:off x="7844878" y="897901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7" name="Círculo: Sin relleno 36">
              <a:extLst>
                <a:ext uri="{FF2B5EF4-FFF2-40B4-BE49-F238E27FC236}">
                  <a16:creationId xmlns:a16="http://schemas.microsoft.com/office/drawing/2014/main" id="{2BE244F3-3AF1-4DB2-8B19-55E8A8E35C44}"/>
                </a:ext>
              </a:extLst>
            </p:cNvPr>
            <p:cNvSpPr/>
            <p:nvPr/>
          </p:nvSpPr>
          <p:spPr>
            <a:xfrm>
              <a:off x="9381615" y="520894"/>
              <a:ext cx="1369058" cy="1369058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8" name="Círculo: Sin relleno 37">
              <a:extLst>
                <a:ext uri="{FF2B5EF4-FFF2-40B4-BE49-F238E27FC236}">
                  <a16:creationId xmlns:a16="http://schemas.microsoft.com/office/drawing/2014/main" id="{A5D8F151-D95C-4555-BC35-C791964741AA}"/>
                </a:ext>
              </a:extLst>
            </p:cNvPr>
            <p:cNvSpPr/>
            <p:nvPr/>
          </p:nvSpPr>
          <p:spPr>
            <a:xfrm>
              <a:off x="10385764" y="37264"/>
              <a:ext cx="496406" cy="49640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9" name="Círculo: Sin relleno 38">
              <a:extLst>
                <a:ext uri="{FF2B5EF4-FFF2-40B4-BE49-F238E27FC236}">
                  <a16:creationId xmlns:a16="http://schemas.microsoft.com/office/drawing/2014/main" id="{62C0E85B-8765-4231-8CCE-0CEAFE370776}"/>
                </a:ext>
              </a:extLst>
            </p:cNvPr>
            <p:cNvSpPr/>
            <p:nvPr/>
          </p:nvSpPr>
          <p:spPr>
            <a:xfrm>
              <a:off x="7482440" y="787944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40" name="Círculo: Sin relleno 39">
              <a:extLst>
                <a:ext uri="{FF2B5EF4-FFF2-40B4-BE49-F238E27FC236}">
                  <a16:creationId xmlns:a16="http://schemas.microsoft.com/office/drawing/2014/main" id="{54A709B8-255A-49C8-B429-E55813B3E3C0}"/>
                </a:ext>
              </a:extLst>
            </p:cNvPr>
            <p:cNvSpPr/>
            <p:nvPr/>
          </p:nvSpPr>
          <p:spPr>
            <a:xfrm>
              <a:off x="8339397" y="198379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41" name="Círculo: Sin relleno 40">
              <a:extLst>
                <a:ext uri="{FF2B5EF4-FFF2-40B4-BE49-F238E27FC236}">
                  <a16:creationId xmlns:a16="http://schemas.microsoft.com/office/drawing/2014/main" id="{C4F5F415-E41D-41F4-AE5A-FD1B616FA9ED}"/>
                </a:ext>
              </a:extLst>
            </p:cNvPr>
            <p:cNvSpPr/>
            <p:nvPr/>
          </p:nvSpPr>
          <p:spPr>
            <a:xfrm>
              <a:off x="10633967" y="635675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5E890C18-2FE4-430E-B81F-312A818C1086}"/>
                </a:ext>
              </a:extLst>
            </p:cNvPr>
            <p:cNvSpPr/>
            <p:nvPr/>
          </p:nvSpPr>
          <p:spPr>
            <a:xfrm>
              <a:off x="3702945" y="1034552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483458A5-4311-4B26-903E-083F3A76B8BE}"/>
                </a:ext>
              </a:extLst>
            </p:cNvPr>
            <p:cNvSpPr/>
            <p:nvPr/>
          </p:nvSpPr>
          <p:spPr>
            <a:xfrm>
              <a:off x="5731508" y="787944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988CD9A6-8677-4E42-BF96-220A9712DE49}"/>
                </a:ext>
              </a:extLst>
            </p:cNvPr>
            <p:cNvSpPr/>
            <p:nvPr/>
          </p:nvSpPr>
          <p:spPr>
            <a:xfrm>
              <a:off x="7080910" y="464566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FA698D87-D15B-4756-9AD4-A8470F05AC86}"/>
                </a:ext>
              </a:extLst>
            </p:cNvPr>
            <p:cNvSpPr/>
            <p:nvPr/>
          </p:nvSpPr>
          <p:spPr>
            <a:xfrm>
              <a:off x="9243586" y="99613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6DC6EDD7-DE6E-4321-91D6-8D5332280DD5}"/>
                </a:ext>
              </a:extLst>
            </p:cNvPr>
            <p:cNvSpPr/>
            <p:nvPr/>
          </p:nvSpPr>
          <p:spPr>
            <a:xfrm>
              <a:off x="11005711" y="166881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147E7E02-226B-43A4-895F-FF6539770A18}"/>
                </a:ext>
              </a:extLst>
            </p:cNvPr>
            <p:cNvSpPr/>
            <p:nvPr/>
          </p:nvSpPr>
          <p:spPr>
            <a:xfrm>
              <a:off x="12030153" y="73761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8" name="Elipse 47">
              <a:extLst>
                <a:ext uri="{FF2B5EF4-FFF2-40B4-BE49-F238E27FC236}">
                  <a16:creationId xmlns:a16="http://schemas.microsoft.com/office/drawing/2014/main" id="{C10B385E-EAEF-457C-8BD1-698C69173E4D}"/>
                </a:ext>
              </a:extLst>
            </p:cNvPr>
            <p:cNvSpPr/>
            <p:nvPr/>
          </p:nvSpPr>
          <p:spPr>
            <a:xfrm>
              <a:off x="11599010" y="1013091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9" name="Círculo: Sin relleno 48">
              <a:extLst>
                <a:ext uri="{FF2B5EF4-FFF2-40B4-BE49-F238E27FC236}">
                  <a16:creationId xmlns:a16="http://schemas.microsoft.com/office/drawing/2014/main" id="{7E650C54-1048-4960-957B-5184FC9A635E}"/>
                </a:ext>
              </a:extLst>
            </p:cNvPr>
            <p:cNvSpPr/>
            <p:nvPr/>
          </p:nvSpPr>
          <p:spPr>
            <a:xfrm>
              <a:off x="11622146" y="159879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50" name="Círculo: Sin relleno 49">
              <a:extLst>
                <a:ext uri="{FF2B5EF4-FFF2-40B4-BE49-F238E27FC236}">
                  <a16:creationId xmlns:a16="http://schemas.microsoft.com/office/drawing/2014/main" id="{E3AF1407-BE71-4161-8707-6F42ECEB0D2E}"/>
                </a:ext>
              </a:extLst>
            </p:cNvPr>
            <p:cNvSpPr/>
            <p:nvPr/>
          </p:nvSpPr>
          <p:spPr>
            <a:xfrm>
              <a:off x="9989354" y="122309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51" name="Círculo: Sin relleno 50">
              <a:extLst>
                <a:ext uri="{FF2B5EF4-FFF2-40B4-BE49-F238E27FC236}">
                  <a16:creationId xmlns:a16="http://schemas.microsoft.com/office/drawing/2014/main" id="{81B37500-E02C-48C7-9ECD-CCCAD5371D92}"/>
                </a:ext>
              </a:extLst>
            </p:cNvPr>
            <p:cNvSpPr/>
            <p:nvPr/>
          </p:nvSpPr>
          <p:spPr>
            <a:xfrm>
              <a:off x="10765179" y="1798455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52" name="Grupo 51" descr="Luz brillante">
              <a:extLst>
                <a:ext uri="{FF2B5EF4-FFF2-40B4-BE49-F238E27FC236}">
                  <a16:creationId xmlns:a16="http://schemas.microsoft.com/office/drawing/2014/main" id="{7916422D-370E-4CCF-B07F-0C42A2357F30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808279" y="95391"/>
              <a:ext cx="184939" cy="184939"/>
              <a:chOff x="5994457" y="3309752"/>
              <a:chExt cx="2933700" cy="2933700"/>
            </a:xfrm>
          </p:grpSpPr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75C1B329-3AD7-4F89-A9CE-06916F9BBA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7" name="Elipse 106">
                <a:extLst>
                  <a:ext uri="{FF2B5EF4-FFF2-40B4-BE49-F238E27FC236}">
                    <a16:creationId xmlns:a16="http://schemas.microsoft.com/office/drawing/2014/main" id="{E71F7334-3870-4E2A-855A-73120661444E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3" name="Grupo 52" descr="Luz brillante">
              <a:extLst>
                <a:ext uri="{FF2B5EF4-FFF2-40B4-BE49-F238E27FC236}">
                  <a16:creationId xmlns:a16="http://schemas.microsoft.com/office/drawing/2014/main" id="{0269C54F-92D3-4F69-9E9D-7A725C6BE5E5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2998830" y="467500"/>
              <a:ext cx="184939" cy="184939"/>
              <a:chOff x="5994457" y="3309752"/>
              <a:chExt cx="2933700" cy="2933700"/>
            </a:xfrm>
          </p:grpSpPr>
          <p:sp>
            <p:nvSpPr>
              <p:cNvPr id="104" name="Elipse 103">
                <a:extLst>
                  <a:ext uri="{FF2B5EF4-FFF2-40B4-BE49-F238E27FC236}">
                    <a16:creationId xmlns:a16="http://schemas.microsoft.com/office/drawing/2014/main" id="{1E961C85-0444-454E-8EFD-2E41EAF58D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5" name="Elipse 104">
                <a:extLst>
                  <a:ext uri="{FF2B5EF4-FFF2-40B4-BE49-F238E27FC236}">
                    <a16:creationId xmlns:a16="http://schemas.microsoft.com/office/drawing/2014/main" id="{4D0CC834-0953-4431-9DDB-B6BBBE9C7205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4" name="Grupo 53" descr="Luz brillante">
              <a:extLst>
                <a:ext uri="{FF2B5EF4-FFF2-40B4-BE49-F238E27FC236}">
                  <a16:creationId xmlns:a16="http://schemas.microsoft.com/office/drawing/2014/main" id="{B0CD8673-A1BA-4FEA-81BB-38D465B1E40D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4389929" y="980865"/>
              <a:ext cx="184939" cy="184939"/>
              <a:chOff x="5994457" y="3309752"/>
              <a:chExt cx="2933700" cy="2933700"/>
            </a:xfrm>
          </p:grpSpPr>
          <p:sp>
            <p:nvSpPr>
              <p:cNvPr id="102" name="Elipse 101">
                <a:extLst>
                  <a:ext uri="{FF2B5EF4-FFF2-40B4-BE49-F238E27FC236}">
                    <a16:creationId xmlns:a16="http://schemas.microsoft.com/office/drawing/2014/main" id="{5EBBCDF0-10D2-492F-BB65-F018DCFF99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3" name="Elipse 102">
                <a:extLst>
                  <a:ext uri="{FF2B5EF4-FFF2-40B4-BE49-F238E27FC236}">
                    <a16:creationId xmlns:a16="http://schemas.microsoft.com/office/drawing/2014/main" id="{50291890-BC98-4F24-9C11-2479038739C7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5" name="Grupo 54" descr="Luz brillante">
              <a:extLst>
                <a:ext uri="{FF2B5EF4-FFF2-40B4-BE49-F238E27FC236}">
                  <a16:creationId xmlns:a16="http://schemas.microsoft.com/office/drawing/2014/main" id="{735026EB-0FFC-458E-8BE6-8014E9E0B182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5180568" y="62211"/>
              <a:ext cx="184939" cy="184939"/>
              <a:chOff x="5994457" y="3309752"/>
              <a:chExt cx="2933700" cy="2933700"/>
            </a:xfrm>
          </p:grpSpPr>
          <p:sp>
            <p:nvSpPr>
              <p:cNvPr id="100" name="Elipse 99">
                <a:extLst>
                  <a:ext uri="{FF2B5EF4-FFF2-40B4-BE49-F238E27FC236}">
                    <a16:creationId xmlns:a16="http://schemas.microsoft.com/office/drawing/2014/main" id="{CAD55B03-EB6C-4445-9DA3-6752940DE1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619CD9B4-CF20-4915-A97C-0A47901B8F30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6" name="Grupo 55" descr="Luz brillante">
              <a:extLst>
                <a:ext uri="{FF2B5EF4-FFF2-40B4-BE49-F238E27FC236}">
                  <a16:creationId xmlns:a16="http://schemas.microsoft.com/office/drawing/2014/main" id="{B1056688-3950-4886-BD0B-34C53A95B758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7603546" y="62377"/>
              <a:ext cx="184939" cy="184939"/>
              <a:chOff x="5994457" y="3309752"/>
              <a:chExt cx="2933700" cy="2933700"/>
            </a:xfrm>
          </p:grpSpPr>
          <p:sp>
            <p:nvSpPr>
              <p:cNvPr id="98" name="Elipse 97">
                <a:extLst>
                  <a:ext uri="{FF2B5EF4-FFF2-40B4-BE49-F238E27FC236}">
                    <a16:creationId xmlns:a16="http://schemas.microsoft.com/office/drawing/2014/main" id="{D72D8464-A9F3-4478-BBA1-01BAAFFF00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9" name="Elipse 98">
                <a:extLst>
                  <a:ext uri="{FF2B5EF4-FFF2-40B4-BE49-F238E27FC236}">
                    <a16:creationId xmlns:a16="http://schemas.microsoft.com/office/drawing/2014/main" id="{E64EF60A-4E07-45AC-AB01-F66B513CBB06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7" name="Grupo 56" descr="Luz brillante">
              <a:extLst>
                <a:ext uri="{FF2B5EF4-FFF2-40B4-BE49-F238E27FC236}">
                  <a16:creationId xmlns:a16="http://schemas.microsoft.com/office/drawing/2014/main" id="{6B704415-9656-48AD-893D-6B998B8E7DF4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8308409" y="490883"/>
              <a:ext cx="184939" cy="184939"/>
              <a:chOff x="5994457" y="3309752"/>
              <a:chExt cx="2933700" cy="2933700"/>
            </a:xfrm>
          </p:grpSpPr>
          <p:sp>
            <p:nvSpPr>
              <p:cNvPr id="96" name="Elipse 95">
                <a:extLst>
                  <a:ext uri="{FF2B5EF4-FFF2-40B4-BE49-F238E27FC236}">
                    <a16:creationId xmlns:a16="http://schemas.microsoft.com/office/drawing/2014/main" id="{162B0D19-A9E7-46CB-826A-252A7EB6F6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7" name="Elipse 96">
                <a:extLst>
                  <a:ext uri="{FF2B5EF4-FFF2-40B4-BE49-F238E27FC236}">
                    <a16:creationId xmlns:a16="http://schemas.microsoft.com/office/drawing/2014/main" id="{7EA59DBD-5C6D-4E74-920F-DD86C9AE3780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8" name="Grupo 57" descr="Luz brillante">
              <a:extLst>
                <a:ext uri="{FF2B5EF4-FFF2-40B4-BE49-F238E27FC236}">
                  <a16:creationId xmlns:a16="http://schemas.microsoft.com/office/drawing/2014/main" id="{445E43E2-FA2F-4B70-85CF-FAE63E37259A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639018" y="331227"/>
              <a:ext cx="184939" cy="184939"/>
              <a:chOff x="5994457" y="3309752"/>
              <a:chExt cx="2933700" cy="2933700"/>
            </a:xfrm>
          </p:grpSpPr>
          <p:sp>
            <p:nvSpPr>
              <p:cNvPr id="94" name="Elipse 93">
                <a:extLst>
                  <a:ext uri="{FF2B5EF4-FFF2-40B4-BE49-F238E27FC236}">
                    <a16:creationId xmlns:a16="http://schemas.microsoft.com/office/drawing/2014/main" id="{D2F4FB4A-B90B-4D42-B072-7FCBDA887F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5" name="Elipse 94">
                <a:extLst>
                  <a:ext uri="{FF2B5EF4-FFF2-40B4-BE49-F238E27FC236}">
                    <a16:creationId xmlns:a16="http://schemas.microsoft.com/office/drawing/2014/main" id="{6B684501-92E0-4CAD-8438-F7BF0100B944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9" name="Grupo 58" descr="Luz brillante">
              <a:extLst>
                <a:ext uri="{FF2B5EF4-FFF2-40B4-BE49-F238E27FC236}">
                  <a16:creationId xmlns:a16="http://schemas.microsoft.com/office/drawing/2014/main" id="{F2009098-CF52-47AD-9CC7-C8F5CCFF6B21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991429" y="16107"/>
              <a:ext cx="184939" cy="184939"/>
              <a:chOff x="5994457" y="3309752"/>
              <a:chExt cx="2933700" cy="2933700"/>
            </a:xfrm>
          </p:grpSpPr>
          <p:sp>
            <p:nvSpPr>
              <p:cNvPr id="92" name="Elipse 91">
                <a:extLst>
                  <a:ext uri="{FF2B5EF4-FFF2-40B4-BE49-F238E27FC236}">
                    <a16:creationId xmlns:a16="http://schemas.microsoft.com/office/drawing/2014/main" id="{49E6F8E2-DB60-4B21-8EA3-EE7D6C6992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3" name="Elipse 92">
                <a:extLst>
                  <a:ext uri="{FF2B5EF4-FFF2-40B4-BE49-F238E27FC236}">
                    <a16:creationId xmlns:a16="http://schemas.microsoft.com/office/drawing/2014/main" id="{14E13FE8-675B-4882-8582-2C8EFABE445A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0" name="Grupo 59" descr="Luz brillante">
              <a:extLst>
                <a:ext uri="{FF2B5EF4-FFF2-40B4-BE49-F238E27FC236}">
                  <a16:creationId xmlns:a16="http://schemas.microsoft.com/office/drawing/2014/main" id="{D0ABAF15-EAD1-4CA8-8067-E899516D7E69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0315183" y="453725"/>
              <a:ext cx="184939" cy="184939"/>
              <a:chOff x="5994457" y="3309752"/>
              <a:chExt cx="2933700" cy="2933700"/>
            </a:xfrm>
          </p:grpSpPr>
          <p:sp>
            <p:nvSpPr>
              <p:cNvPr id="90" name="Elipse 89">
                <a:extLst>
                  <a:ext uri="{FF2B5EF4-FFF2-40B4-BE49-F238E27FC236}">
                    <a16:creationId xmlns:a16="http://schemas.microsoft.com/office/drawing/2014/main" id="{5203AEE1-2D93-4A21-BF4B-5CCA3CFC21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1" name="Elipse 90">
                <a:extLst>
                  <a:ext uri="{FF2B5EF4-FFF2-40B4-BE49-F238E27FC236}">
                    <a16:creationId xmlns:a16="http://schemas.microsoft.com/office/drawing/2014/main" id="{88B2C366-CA5F-4280-88B4-272C92F0831F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1" name="Grupo 60" descr="Luz brillante">
              <a:extLst>
                <a:ext uri="{FF2B5EF4-FFF2-40B4-BE49-F238E27FC236}">
                  <a16:creationId xmlns:a16="http://schemas.microsoft.com/office/drawing/2014/main" id="{52EBFF8D-C351-4349-A23B-06AB34E7D15E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381151" y="512111"/>
              <a:ext cx="184939" cy="184939"/>
              <a:chOff x="5994457" y="3309752"/>
              <a:chExt cx="2933700" cy="2933700"/>
            </a:xfrm>
          </p:grpSpPr>
          <p:sp>
            <p:nvSpPr>
              <p:cNvPr id="88" name="Elipse 87">
                <a:extLst>
                  <a:ext uri="{FF2B5EF4-FFF2-40B4-BE49-F238E27FC236}">
                    <a16:creationId xmlns:a16="http://schemas.microsoft.com/office/drawing/2014/main" id="{B3AFF2F0-0D2C-49DE-8D72-8722119098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89" name="Elipse 88">
                <a:extLst>
                  <a:ext uri="{FF2B5EF4-FFF2-40B4-BE49-F238E27FC236}">
                    <a16:creationId xmlns:a16="http://schemas.microsoft.com/office/drawing/2014/main" id="{E9BAE880-AAAA-4972-8613-1A2C904911FE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2" name="Grupo 61" descr="Luz brillante">
              <a:extLst>
                <a:ext uri="{FF2B5EF4-FFF2-40B4-BE49-F238E27FC236}">
                  <a16:creationId xmlns:a16="http://schemas.microsoft.com/office/drawing/2014/main" id="{28FB8663-4B6F-4176-B449-E95767817464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785864" y="781091"/>
              <a:ext cx="184939" cy="184939"/>
              <a:chOff x="5994457" y="3309752"/>
              <a:chExt cx="2933700" cy="2933700"/>
            </a:xfrm>
          </p:grpSpPr>
          <p:sp>
            <p:nvSpPr>
              <p:cNvPr id="86" name="Elipse 85">
                <a:extLst>
                  <a:ext uri="{FF2B5EF4-FFF2-40B4-BE49-F238E27FC236}">
                    <a16:creationId xmlns:a16="http://schemas.microsoft.com/office/drawing/2014/main" id="{91C9326B-4B48-412E-BD25-44DDB6FF25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87" name="Elipse 86">
                <a:extLst>
                  <a:ext uri="{FF2B5EF4-FFF2-40B4-BE49-F238E27FC236}">
                    <a16:creationId xmlns:a16="http://schemas.microsoft.com/office/drawing/2014/main" id="{D5786FE3-4E2E-401E-9C90-CB7B77B944B7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3" name="Grupo 62" descr="Luz brillante">
              <a:extLst>
                <a:ext uri="{FF2B5EF4-FFF2-40B4-BE49-F238E27FC236}">
                  <a16:creationId xmlns:a16="http://schemas.microsoft.com/office/drawing/2014/main" id="{16172E90-8823-4B6C-9611-7E84654D2EED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339810" y="-55205"/>
              <a:ext cx="184939" cy="184939"/>
              <a:chOff x="5994457" y="3309752"/>
              <a:chExt cx="2933700" cy="2933700"/>
            </a:xfrm>
          </p:grpSpPr>
          <p:sp>
            <p:nvSpPr>
              <p:cNvPr id="84" name="Elipse 83">
                <a:extLst>
                  <a:ext uri="{FF2B5EF4-FFF2-40B4-BE49-F238E27FC236}">
                    <a16:creationId xmlns:a16="http://schemas.microsoft.com/office/drawing/2014/main" id="{7E94B85C-2E8C-40E8-9130-4A1BAADA39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85" name="Elipse 84">
                <a:extLst>
                  <a:ext uri="{FF2B5EF4-FFF2-40B4-BE49-F238E27FC236}">
                    <a16:creationId xmlns:a16="http://schemas.microsoft.com/office/drawing/2014/main" id="{67F0BB27-072D-492B-92C5-6D2007B99A4D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4" name="Grupo 63" descr="Luz brillante">
              <a:extLst>
                <a:ext uri="{FF2B5EF4-FFF2-40B4-BE49-F238E27FC236}">
                  <a16:creationId xmlns:a16="http://schemas.microsoft.com/office/drawing/2014/main" id="{CC21219A-4C2D-444A-BEF5-1CD794F19512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976466" y="13232"/>
              <a:ext cx="184939" cy="184939"/>
              <a:chOff x="5994457" y="3309752"/>
              <a:chExt cx="2933700" cy="2933700"/>
            </a:xfrm>
          </p:grpSpPr>
          <p:sp>
            <p:nvSpPr>
              <p:cNvPr id="82" name="Elipse 81">
                <a:extLst>
                  <a:ext uri="{FF2B5EF4-FFF2-40B4-BE49-F238E27FC236}">
                    <a16:creationId xmlns:a16="http://schemas.microsoft.com/office/drawing/2014/main" id="{44843B80-A1EB-4248-8375-E8CC57A068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83" name="Elipse 82">
                <a:extLst>
                  <a:ext uri="{FF2B5EF4-FFF2-40B4-BE49-F238E27FC236}">
                    <a16:creationId xmlns:a16="http://schemas.microsoft.com/office/drawing/2014/main" id="{513A6C61-3E4F-43E9-9F5D-832584B1D5EC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sp>
          <p:nvSpPr>
            <p:cNvPr id="65" name="Círculo: Sin relleno 64">
              <a:extLst>
                <a:ext uri="{FF2B5EF4-FFF2-40B4-BE49-F238E27FC236}">
                  <a16:creationId xmlns:a16="http://schemas.microsoft.com/office/drawing/2014/main" id="{C76B0261-640E-4AE6-A46D-0F4A514250EB}"/>
                </a:ext>
              </a:extLst>
            </p:cNvPr>
            <p:cNvSpPr/>
            <p:nvPr/>
          </p:nvSpPr>
          <p:spPr>
            <a:xfrm>
              <a:off x="5823225" y="45486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66" name="Círculo: Sin relleno 65">
              <a:extLst>
                <a:ext uri="{FF2B5EF4-FFF2-40B4-BE49-F238E27FC236}">
                  <a16:creationId xmlns:a16="http://schemas.microsoft.com/office/drawing/2014/main" id="{5C686F1E-1B9B-4FB5-9CD4-5A4B3C0BFAB9}"/>
                </a:ext>
              </a:extLst>
            </p:cNvPr>
            <p:cNvSpPr/>
            <p:nvPr/>
          </p:nvSpPr>
          <p:spPr>
            <a:xfrm>
              <a:off x="6697902" y="1387389"/>
              <a:ext cx="719972" cy="719972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67" name="Elipse 66">
              <a:extLst>
                <a:ext uri="{FF2B5EF4-FFF2-40B4-BE49-F238E27FC236}">
                  <a16:creationId xmlns:a16="http://schemas.microsoft.com/office/drawing/2014/main" id="{7CFC60D0-F063-4498-B6BA-97F205370A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5543" y="3726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68" name="Elipse 67">
              <a:extLst>
                <a:ext uri="{FF2B5EF4-FFF2-40B4-BE49-F238E27FC236}">
                  <a16:creationId xmlns:a16="http://schemas.microsoft.com/office/drawing/2014/main" id="{CAC46E1E-952B-49D6-86F1-5B97009520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75566" y="23979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187D8EF1-8EA4-43B8-A137-66293E9774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8372" y="27486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4F0A51F0-E310-4BB0-B28A-7B7195F0D7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05867" y="217786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1" name="Elipse 70">
              <a:extLst>
                <a:ext uri="{FF2B5EF4-FFF2-40B4-BE49-F238E27FC236}">
                  <a16:creationId xmlns:a16="http://schemas.microsoft.com/office/drawing/2014/main" id="{F22AF50C-4EF6-4FCA-9D4A-24ADB2C134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24150" y="8447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2" name="Elipse 71">
              <a:extLst>
                <a:ext uri="{FF2B5EF4-FFF2-40B4-BE49-F238E27FC236}">
                  <a16:creationId xmlns:a16="http://schemas.microsoft.com/office/drawing/2014/main" id="{1DA157F2-6D5A-4BDB-B735-D60124A991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2914" y="16037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3" name="Elipse 72">
              <a:extLst>
                <a:ext uri="{FF2B5EF4-FFF2-40B4-BE49-F238E27FC236}">
                  <a16:creationId xmlns:a16="http://schemas.microsoft.com/office/drawing/2014/main" id="{1B73FFCB-EB61-4CC4-88F0-04D2EAD4E1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78663" y="16040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4" name="Elipse 73">
              <a:extLst>
                <a:ext uri="{FF2B5EF4-FFF2-40B4-BE49-F238E27FC236}">
                  <a16:creationId xmlns:a16="http://schemas.microsoft.com/office/drawing/2014/main" id="{8448DFE9-7DB5-47E9-81F9-F98AECB8E9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49456" y="2258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5" name="Elipse 74">
              <a:extLst>
                <a:ext uri="{FF2B5EF4-FFF2-40B4-BE49-F238E27FC236}">
                  <a16:creationId xmlns:a16="http://schemas.microsoft.com/office/drawing/2014/main" id="{AC98859A-D38D-40A0-A74D-A05A631BA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5400" y="3070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6" name="Elipse 75">
              <a:extLst>
                <a:ext uri="{FF2B5EF4-FFF2-40B4-BE49-F238E27FC236}">
                  <a16:creationId xmlns:a16="http://schemas.microsoft.com/office/drawing/2014/main" id="{715F6880-49C3-4ACA-ACE4-99C260C434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62386" y="29719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7" name="Elipse 76">
              <a:extLst>
                <a:ext uri="{FF2B5EF4-FFF2-40B4-BE49-F238E27FC236}">
                  <a16:creationId xmlns:a16="http://schemas.microsoft.com/office/drawing/2014/main" id="{7EA68FA6-F752-4247-98A1-BB6622B8E7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15997" y="4870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8" name="Elipse 77">
              <a:extLst>
                <a:ext uri="{FF2B5EF4-FFF2-40B4-BE49-F238E27FC236}">
                  <a16:creationId xmlns:a16="http://schemas.microsoft.com/office/drawing/2014/main" id="{353F3308-C2C5-4D0D-86DF-6E8DAB2069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17901" y="207612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9" name="Elipse 78">
              <a:extLst>
                <a:ext uri="{FF2B5EF4-FFF2-40B4-BE49-F238E27FC236}">
                  <a16:creationId xmlns:a16="http://schemas.microsoft.com/office/drawing/2014/main" id="{38FF6E99-DB43-48FE-BEF2-2C81F6E6A0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654224" y="4847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80" name="Elipse 79">
              <a:extLst>
                <a:ext uri="{FF2B5EF4-FFF2-40B4-BE49-F238E27FC236}">
                  <a16:creationId xmlns:a16="http://schemas.microsoft.com/office/drawing/2014/main" id="{7EC8EE57-C89B-4446-850F-B722D9B4C7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71002" y="43624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81" name="Elipse 80">
              <a:extLst>
                <a:ext uri="{FF2B5EF4-FFF2-40B4-BE49-F238E27FC236}">
                  <a16:creationId xmlns:a16="http://schemas.microsoft.com/office/drawing/2014/main" id="{F958533A-2A77-4DBA-A02D-6911A48DD9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45" y="714473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36EE7BC-9EA4-49B9-B640-C710D30E7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lin ang="5400000" scaled="0"/>
                </a:gradFill>
              </a:defRPr>
            </a:lvl1pPr>
          </a:lstStyle>
          <a:p>
            <a:pPr rtl="0"/>
            <a:r>
              <a:rPr lang="es-ES" noProof="0" dirty="0" smtClean="0"/>
              <a:t>Título de diapositiva</a:t>
            </a:r>
            <a:endParaRPr lang="es-ES" noProof="0" dirty="0"/>
          </a:p>
        </p:txBody>
      </p:sp>
      <p:sp>
        <p:nvSpPr>
          <p:cNvPr id="115" name="Marcador de posición de imagen 114">
            <a:extLst>
              <a:ext uri="{FF2B5EF4-FFF2-40B4-BE49-F238E27FC236}">
                <a16:creationId xmlns:a16="http://schemas.microsoft.com/office/drawing/2014/main" id="{E3EBE92A-7725-4607-8F24-45AAB047DF2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-180000">
            <a:off x="856087" y="2165684"/>
            <a:ext cx="3436364" cy="3436364"/>
          </a:xfrm>
          <a:ln w="635000" cap="rnd" cmpd="sng">
            <a:solidFill>
              <a:schemeClr val="tx1"/>
            </a:solidFill>
            <a:miter lim="800000"/>
          </a:ln>
          <a:effectLst>
            <a:outerShdw dist="114300" dir="2700000" algn="tl" rotWithShape="0">
              <a:prstClr val="black">
                <a:alpha val="14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es-ES" noProof="0" dirty="0" smtClean="0"/>
              <a:t>Arrastre y coloque o inserte una imagen</a:t>
            </a:r>
            <a:endParaRPr lang="es-ES" noProof="0" dirty="0"/>
          </a:p>
        </p:txBody>
      </p:sp>
      <p:sp>
        <p:nvSpPr>
          <p:cNvPr id="112" name="Marcador de posición de imagen 111">
            <a:extLst>
              <a:ext uri="{FF2B5EF4-FFF2-40B4-BE49-F238E27FC236}">
                <a16:creationId xmlns:a16="http://schemas.microsoft.com/office/drawing/2014/main" id="{E103B770-AEFD-44FF-BADF-AB68C428CB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-180000">
            <a:off x="5428758" y="1953047"/>
            <a:ext cx="2487273" cy="2487273"/>
          </a:xfrm>
          <a:ln w="254000" cap="rnd" cmpd="sng">
            <a:solidFill>
              <a:schemeClr val="bg1">
                <a:lumMod val="95000"/>
              </a:schemeClr>
            </a:solidFill>
            <a:miter lim="800000"/>
          </a:ln>
          <a:effectLst>
            <a:outerShdw dist="114300" dir="2700000" algn="tl" rotWithShape="0">
              <a:prstClr val="black">
                <a:alpha val="14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es-ES" noProof="0" dirty="0" smtClean="0"/>
              <a:t>Arrastre y coloque o inserte una imagen</a:t>
            </a:r>
            <a:endParaRPr lang="es-ES" noProof="0" dirty="0"/>
          </a:p>
        </p:txBody>
      </p:sp>
      <p:sp>
        <p:nvSpPr>
          <p:cNvPr id="114" name="Marcador de posición de imagen 10">
            <a:extLst>
              <a:ext uri="{FF2B5EF4-FFF2-40B4-BE49-F238E27FC236}">
                <a16:creationId xmlns:a16="http://schemas.microsoft.com/office/drawing/2014/main" id="{FCBEE3C2-FE80-4EFB-9950-B294D649904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-180000">
            <a:off x="9071555" y="1760798"/>
            <a:ext cx="2315650" cy="2813227"/>
          </a:xfrm>
          <a:solidFill>
            <a:schemeClr val="accent1"/>
          </a:solidFill>
          <a:ln w="635000" cap="rnd" cmpd="dbl">
            <a:gradFill>
              <a:gsLst>
                <a:gs pos="100000">
                  <a:srgbClr val="665B3C"/>
                </a:gs>
                <a:gs pos="41620">
                  <a:srgbClr val="E4D6AE"/>
                </a:gs>
                <a:gs pos="43000">
                  <a:schemeClr val="bg1">
                    <a:lumMod val="95000"/>
                  </a:schemeClr>
                </a:gs>
                <a:gs pos="17000">
                  <a:schemeClr val="bg1">
                    <a:lumMod val="50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lin ang="5220000" scaled="0"/>
            </a:gradFill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es-ES" noProof="0" dirty="0" smtClean="0"/>
              <a:t>Arrastre y coloque o inserte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358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32939"/>
            </a:gs>
            <a:gs pos="0">
              <a:schemeClr val="tx1">
                <a:lumMod val="95000"/>
                <a:lumOff val="5000"/>
              </a:schemeClr>
            </a:gs>
          </a:gsLst>
          <a:lin ang="52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AE55CEE-7029-4EBB-BB73-2FC34893B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80000">
            <a:off x="343381" y="402268"/>
            <a:ext cx="7910243" cy="16814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es-ES" noProof="0" dirty="0" smtClean="0"/>
              <a:t>Título</a:t>
            </a:r>
            <a:endParaRPr lang="es-ES" noProof="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77835D-5D88-495C-B1CF-AC59401B0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 smtClean="0"/>
              <a:t>Haga clic para modificar los estilos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3600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6" r:id="rId4"/>
    <p:sldLayoutId id="2147483657" r:id="rId5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8800" kern="1200" spc="-300"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54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Universitat de Barcelona</a:t>
            </a:r>
            <a:endParaRPr lang="es-ES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469841A3-D33B-4444-9C98-7F8FB141C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80000">
            <a:off x="2123880" y="2739840"/>
            <a:ext cx="4135212" cy="1727875"/>
          </a:xfrm>
        </p:spPr>
        <p:txBody>
          <a:bodyPr rtlCol="0"/>
          <a:lstStyle/>
          <a:p>
            <a:pPr rtl="0"/>
            <a:r>
              <a:rPr lang="es-ES" sz="6000" dirty="0" err="1" smtClean="0"/>
              <a:t>M.Montserrat</a:t>
            </a:r>
            <a:r>
              <a:rPr lang="es-ES" sz="6000" dirty="0" smtClean="0"/>
              <a:t/>
            </a:r>
            <a:br>
              <a:rPr lang="es-ES" sz="6000" dirty="0" smtClean="0"/>
            </a:br>
            <a:r>
              <a:rPr lang="es-ES" sz="6000" dirty="0" err="1" smtClean="0"/>
              <a:t>Plans</a:t>
            </a:r>
            <a:r>
              <a:rPr lang="es-ES" sz="6000" dirty="0" smtClean="0"/>
              <a:t> Costa </a:t>
            </a:r>
            <a:endParaRPr lang="es-ES" sz="6000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B1AD8B83-4B4D-415E-97B1-98F01A37B6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3327400" y="3594100"/>
            <a:ext cx="29472" cy="6964"/>
          </a:xfrm>
          <a:prstGeom prst="line">
            <a:avLst/>
          </a:prstGeom>
          <a:ln w="76200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o 8" descr="Luz brillante">
            <a:extLst>
              <a:ext uri="{FF2B5EF4-FFF2-40B4-BE49-F238E27FC236}">
                <a16:creationId xmlns:a16="http://schemas.microsoft.com/office/drawing/2014/main" id="{C42EC70B-AA27-4CE6-94FC-89F7CC99A95A}"/>
              </a:ext>
            </a:extLst>
          </p:cNvPr>
          <p:cNvGrpSpPr>
            <a:grpSpLocks noChangeAspect="1"/>
          </p:cNvGrpSpPr>
          <p:nvPr/>
        </p:nvGrpSpPr>
        <p:grpSpPr>
          <a:xfrm rot="-180000">
            <a:off x="3329284" y="2505923"/>
            <a:ext cx="527652" cy="527652"/>
            <a:chOff x="5994457" y="3309752"/>
            <a:chExt cx="2933700" cy="2933700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4D0347FF-EEE0-423A-9E3D-56AB5A2670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4457" y="3309752"/>
              <a:ext cx="2933700" cy="29337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">
                  <a:schemeClr val="bg1">
                    <a:lumMod val="95000"/>
                  </a:schemeClr>
                </a:gs>
                <a:gs pos="10000">
                  <a:schemeClr val="bg1">
                    <a:alpha val="20000"/>
                  </a:schemeClr>
                </a:gs>
                <a:gs pos="68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3600" dirty="0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46991062-AE79-4090-A706-77BDD682B831}"/>
                </a:ext>
              </a:extLst>
            </p:cNvPr>
            <p:cNvSpPr/>
            <p:nvPr/>
          </p:nvSpPr>
          <p:spPr>
            <a:xfrm>
              <a:off x="7140906" y="4456201"/>
              <a:ext cx="640802" cy="640802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3600" dirty="0"/>
            </a:p>
          </p:txBody>
        </p:sp>
      </p:grpSp>
      <p:grpSp>
        <p:nvGrpSpPr>
          <p:cNvPr id="21" name="Grupo 20" descr="Luz brillante">
            <a:extLst>
              <a:ext uri="{FF2B5EF4-FFF2-40B4-BE49-F238E27FC236}">
                <a16:creationId xmlns:a16="http://schemas.microsoft.com/office/drawing/2014/main" id="{9CC9142A-32B6-4E51-AE68-AB7CAAEC8416}"/>
              </a:ext>
            </a:extLst>
          </p:cNvPr>
          <p:cNvGrpSpPr>
            <a:grpSpLocks noChangeAspect="1"/>
          </p:cNvGrpSpPr>
          <p:nvPr/>
        </p:nvGrpSpPr>
        <p:grpSpPr>
          <a:xfrm rot="-180000">
            <a:off x="1719943" y="3408384"/>
            <a:ext cx="2689214" cy="849790"/>
            <a:chOff x="5994457" y="3309752"/>
            <a:chExt cx="2933700" cy="2933700"/>
          </a:xfrm>
        </p:grpSpPr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D9476952-B483-4C38-9848-6255E913A0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4457" y="3309752"/>
              <a:ext cx="2933700" cy="29337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">
                  <a:schemeClr val="bg1">
                    <a:lumMod val="95000"/>
                  </a:schemeClr>
                </a:gs>
                <a:gs pos="10000">
                  <a:schemeClr val="bg1">
                    <a:alpha val="20000"/>
                  </a:schemeClr>
                </a:gs>
                <a:gs pos="68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3600" dirty="0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3F13FB53-37D9-4531-BA95-41EB6E8D8BB9}"/>
                </a:ext>
              </a:extLst>
            </p:cNvPr>
            <p:cNvSpPr/>
            <p:nvPr/>
          </p:nvSpPr>
          <p:spPr>
            <a:xfrm>
              <a:off x="7140906" y="4456201"/>
              <a:ext cx="640802" cy="640802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3600" dirty="0"/>
            </a:p>
          </p:txBody>
        </p:sp>
      </p:grpSp>
      <p:grpSp>
        <p:nvGrpSpPr>
          <p:cNvPr id="30" name="Grupo 29" descr="Luz brillante">
            <a:extLst>
              <a:ext uri="{FF2B5EF4-FFF2-40B4-BE49-F238E27FC236}">
                <a16:creationId xmlns:a16="http://schemas.microsoft.com/office/drawing/2014/main" id="{5D0D98E1-2523-49EE-A252-E4D76984B028}"/>
              </a:ext>
            </a:extLst>
          </p:cNvPr>
          <p:cNvGrpSpPr>
            <a:grpSpLocks noChangeAspect="1"/>
          </p:cNvGrpSpPr>
          <p:nvPr/>
        </p:nvGrpSpPr>
        <p:grpSpPr>
          <a:xfrm>
            <a:off x="10537590" y="1821912"/>
            <a:ext cx="2003762" cy="2003762"/>
            <a:chOff x="5994457" y="3309752"/>
            <a:chExt cx="2933700" cy="2933700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1CD7F0F7-099D-4FDA-84D0-55FEC4F039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4457" y="3309752"/>
              <a:ext cx="2933700" cy="29337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">
                  <a:schemeClr val="bg1">
                    <a:lumMod val="95000"/>
                  </a:schemeClr>
                </a:gs>
                <a:gs pos="10000">
                  <a:schemeClr val="bg1">
                    <a:alpha val="20000"/>
                  </a:schemeClr>
                </a:gs>
                <a:gs pos="68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6F55D2AF-BA8A-4F8E-9103-F892694868DC}"/>
                </a:ext>
              </a:extLst>
            </p:cNvPr>
            <p:cNvSpPr/>
            <p:nvPr/>
          </p:nvSpPr>
          <p:spPr>
            <a:xfrm>
              <a:off x="7140906" y="4456201"/>
              <a:ext cx="640802" cy="640802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</p:grpSp>
      <p:pic>
        <p:nvPicPr>
          <p:cNvPr id="5" name="Marcador de posición de imagen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9" r="9409"/>
          <a:stretch>
            <a:fillRect/>
          </a:stretch>
        </p:blipFill>
        <p:spPr/>
      </p:pic>
      <p:sp>
        <p:nvSpPr>
          <p:cNvPr id="6" name="CuadroTexto 5"/>
          <p:cNvSpPr txBox="1"/>
          <p:nvPr/>
        </p:nvSpPr>
        <p:spPr>
          <a:xfrm>
            <a:off x="3532546" y="6070600"/>
            <a:ext cx="242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Paraninf</a:t>
            </a:r>
            <a:r>
              <a:rPr lang="es-ES" dirty="0" smtClean="0">
                <a:solidFill>
                  <a:schemeClr val="bg1"/>
                </a:solidFill>
              </a:rPr>
              <a:t> -</a:t>
            </a:r>
            <a:r>
              <a:rPr lang="es-ES" dirty="0" err="1" smtClean="0">
                <a:solidFill>
                  <a:schemeClr val="bg1"/>
                </a:solidFill>
              </a:rPr>
              <a:t>Viquipèdia</a:t>
            </a:r>
            <a:r>
              <a:rPr lang="es-ES" dirty="0" smtClean="0">
                <a:solidFill>
                  <a:schemeClr val="bg1"/>
                </a:solidFill>
              </a:rPr>
              <a:t>-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 rot="20388684">
            <a:off x="1039258" y="1493223"/>
            <a:ext cx="3603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i="1" dirty="0" err="1" smtClean="0">
                <a:solidFill>
                  <a:schemeClr val="bg1"/>
                </a:solidFill>
              </a:rPr>
              <a:t>Dades</a:t>
            </a:r>
            <a:r>
              <a:rPr lang="es-ES" sz="2000" i="1" dirty="0" smtClean="0">
                <a:solidFill>
                  <a:schemeClr val="bg1"/>
                </a:solidFill>
              </a:rPr>
              <a:t> </a:t>
            </a:r>
            <a:r>
              <a:rPr lang="es-ES" sz="2000" i="1" dirty="0" err="1" smtClean="0">
                <a:solidFill>
                  <a:schemeClr val="bg1"/>
                </a:solidFill>
              </a:rPr>
              <a:t>obtingudes</a:t>
            </a:r>
            <a:r>
              <a:rPr lang="es-ES" sz="2000" i="1" dirty="0" smtClean="0">
                <a:solidFill>
                  <a:schemeClr val="bg1"/>
                </a:solidFill>
              </a:rPr>
              <a:t> de </a:t>
            </a:r>
            <a:r>
              <a:rPr lang="es-ES" sz="2000" i="1" dirty="0" err="1" smtClean="0">
                <a:solidFill>
                  <a:schemeClr val="bg1"/>
                </a:solidFill>
              </a:rPr>
              <a:t>l’Arxiu</a:t>
            </a:r>
            <a:r>
              <a:rPr lang="es-ES" sz="2000" i="1" dirty="0" smtClean="0">
                <a:solidFill>
                  <a:schemeClr val="bg1"/>
                </a:solidFill>
              </a:rPr>
              <a:t> de la </a:t>
            </a:r>
          </a:p>
          <a:p>
            <a:r>
              <a:rPr lang="es-ES" sz="2000" i="1" dirty="0" smtClean="0">
                <a:solidFill>
                  <a:schemeClr val="bg1"/>
                </a:solidFill>
              </a:rPr>
              <a:t>Universitat de </a:t>
            </a:r>
            <a:r>
              <a:rPr lang="es-ES" sz="2000" i="1" dirty="0">
                <a:solidFill>
                  <a:schemeClr val="bg1"/>
                </a:solidFill>
              </a:rPr>
              <a:t>B</a:t>
            </a:r>
            <a:r>
              <a:rPr lang="es-ES" sz="2000" i="1" dirty="0" smtClean="0">
                <a:solidFill>
                  <a:schemeClr val="bg1"/>
                </a:solidFill>
              </a:rPr>
              <a:t>arcelona</a:t>
            </a:r>
            <a:endParaRPr lang="es-ES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940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887ECA-EA15-4E4D-A5AA-42699AC13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err="1" smtClean="0"/>
              <a:t>Dades</a:t>
            </a:r>
            <a:r>
              <a:rPr lang="es-ES" dirty="0" smtClean="0"/>
              <a:t> </a:t>
            </a:r>
            <a:r>
              <a:rPr lang="es-ES" dirty="0" err="1" smtClean="0"/>
              <a:t>familiars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1470A3-2CBA-4208-891C-C35BA5718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158999"/>
            <a:ext cx="5383213" cy="4411133"/>
          </a:xfrm>
        </p:spPr>
        <p:txBody>
          <a:bodyPr rtlCol="0">
            <a:noAutofit/>
          </a:bodyPr>
          <a:lstStyle/>
          <a:p>
            <a:pPr marL="0" indent="0" rtl="0">
              <a:buNone/>
            </a:pPr>
            <a:r>
              <a:rPr lang="es-ES" sz="3600" dirty="0" smtClean="0"/>
              <a:t>Natural de </a:t>
            </a:r>
            <a:r>
              <a:rPr lang="es-ES" sz="3600" dirty="0" err="1" smtClean="0"/>
              <a:t>Sant</a:t>
            </a:r>
            <a:r>
              <a:rPr lang="es-ES" sz="3600" dirty="0" smtClean="0"/>
              <a:t> Andreu de Palomar -Barcelona- </a:t>
            </a:r>
            <a:r>
              <a:rPr lang="es-ES" sz="3600" noProof="1" smtClean="0"/>
              <a:t>, neix l’any 1864. </a:t>
            </a:r>
          </a:p>
          <a:p>
            <a:pPr marL="0" indent="0" rtl="0">
              <a:buNone/>
            </a:pPr>
            <a:r>
              <a:rPr lang="es-ES" sz="3600" noProof="1" smtClean="0"/>
              <a:t>Casada  amb Alexandre  Llobet Albà, industrial  alfarer  de Mataró.</a:t>
            </a:r>
          </a:p>
          <a:p>
            <a:pPr marL="0" indent="0" rtl="0">
              <a:buNone/>
            </a:pPr>
            <a:r>
              <a:rPr lang="es-ES" sz="3600" noProof="1"/>
              <a:t/>
            </a:r>
            <a:br>
              <a:rPr lang="es-ES" sz="3600" noProof="1"/>
            </a:br>
            <a:endParaRPr lang="es-ES" sz="3600" noProof="1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2022">
            <a:off x="7371519" y="1086586"/>
            <a:ext cx="3315984" cy="442131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 rot="20660948">
            <a:off x="7696200" y="5753100"/>
            <a:ext cx="4490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solidFill>
                  <a:schemeClr val="bg1"/>
                </a:solidFill>
              </a:rPr>
              <a:t>Església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Sant</a:t>
            </a:r>
            <a:r>
              <a:rPr lang="es-ES" sz="2400" dirty="0" smtClean="0">
                <a:solidFill>
                  <a:schemeClr val="bg1"/>
                </a:solidFill>
              </a:rPr>
              <a:t> Andreu de Palomar </a:t>
            </a:r>
            <a:endParaRPr lang="es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5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Solicitut</a:t>
            </a:r>
            <a:r>
              <a:rPr lang="es-ES" dirty="0" smtClean="0"/>
              <a:t> </a:t>
            </a:r>
            <a:r>
              <a:rPr lang="es-ES" dirty="0" err="1" smtClean="0"/>
              <a:t>d’examen</a:t>
            </a:r>
            <a:endParaRPr lang="es-ES" dirty="0"/>
          </a:p>
        </p:txBody>
      </p:sp>
      <p:pic>
        <p:nvPicPr>
          <p:cNvPr id="9" name="Marcador de posición de imagen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1" r="18421"/>
          <a:stretch>
            <a:fillRect/>
          </a:stretch>
        </p:blipFill>
        <p:spPr/>
      </p:pic>
      <p:pic>
        <p:nvPicPr>
          <p:cNvPr id="12" name="Marcador de posición de imagen 11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8" b="16008"/>
          <a:stretch>
            <a:fillRect/>
          </a:stretch>
        </p:blipFill>
        <p:spPr>
          <a:xfrm rot="-180000">
            <a:off x="1207130" y="194290"/>
            <a:ext cx="4636800" cy="6256388"/>
          </a:xfrm>
        </p:spPr>
      </p:pic>
    </p:spTree>
    <p:extLst>
      <p:ext uri="{BB962C8B-B14F-4D97-AF65-F5344CB8AC3E}">
        <p14:creationId xmlns:p14="http://schemas.microsoft.com/office/powerpoint/2010/main" val="1654540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887ECA-EA15-4E4D-A5AA-42699AC13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sz="5400" dirty="0" smtClean="0"/>
              <a:t>El R</a:t>
            </a:r>
            <a:r>
              <a:rPr lang="es-ES" sz="5400" dirty="0" smtClean="0"/>
              <a:t>ector </a:t>
            </a:r>
            <a:r>
              <a:rPr lang="es-ES" sz="5400" dirty="0" smtClean="0"/>
              <a:t>comunica que ha </a:t>
            </a:r>
            <a:br>
              <a:rPr lang="es-ES" sz="5400" dirty="0" smtClean="0"/>
            </a:br>
            <a:r>
              <a:rPr lang="es-ES" sz="5400" dirty="0" err="1" smtClean="0"/>
              <a:t>rebut</a:t>
            </a:r>
            <a:r>
              <a:rPr lang="es-ES" sz="5400" dirty="0" smtClean="0"/>
              <a:t> el </a:t>
            </a:r>
            <a:r>
              <a:rPr lang="es-ES" sz="5400" dirty="0" err="1" smtClean="0"/>
              <a:t>títol</a:t>
            </a:r>
            <a:r>
              <a:rPr lang="es-ES" sz="5400" dirty="0" smtClean="0"/>
              <a:t> de M. </a:t>
            </a:r>
            <a:r>
              <a:rPr lang="es-ES" sz="5400" dirty="0" err="1" smtClean="0"/>
              <a:t>Plans</a:t>
            </a:r>
            <a:endParaRPr lang="es-ES" sz="54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1470A3-2CBA-4208-891C-C35BA5718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159000"/>
            <a:ext cx="5383213" cy="2692400"/>
          </a:xfrm>
        </p:spPr>
        <p:txBody>
          <a:bodyPr rtlCol="0">
            <a:noAutofit/>
          </a:bodyPr>
          <a:lstStyle/>
          <a:p>
            <a:pPr marL="0" indent="0" rtl="0">
              <a:buNone/>
            </a:pPr>
            <a:r>
              <a:rPr lang="es-ES" noProof="1" smtClean="0"/>
              <a:t>.</a:t>
            </a:r>
          </a:p>
          <a:p>
            <a:pPr marL="0" indent="0" rtl="0">
              <a:buNone/>
            </a:pPr>
            <a:r>
              <a:rPr lang="es-ES" noProof="1"/>
              <a:t/>
            </a:r>
            <a:br>
              <a:rPr lang="es-ES" noProof="1"/>
            </a:br>
            <a:endParaRPr lang="es-ES" noProof="1"/>
          </a:p>
        </p:txBody>
      </p:sp>
      <p:sp>
        <p:nvSpPr>
          <p:cNvPr id="6" name="CuadroTexto 5"/>
          <p:cNvSpPr txBox="1"/>
          <p:nvPr/>
        </p:nvSpPr>
        <p:spPr>
          <a:xfrm rot="20660948">
            <a:off x="9818476" y="5753100"/>
            <a:ext cx="245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 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5120">
            <a:off x="6875318" y="633543"/>
            <a:ext cx="4566134" cy="574331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8211">
            <a:off x="1333781" y="1884291"/>
            <a:ext cx="2861533" cy="442236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572000" y="3619500"/>
            <a:ext cx="149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Moble </a:t>
            </a:r>
            <a:r>
              <a:rPr lang="es-ES" b="1" dirty="0" err="1" smtClean="0">
                <a:solidFill>
                  <a:schemeClr val="bg1"/>
                </a:solidFill>
              </a:rPr>
              <a:t>llibrería</a:t>
            </a:r>
            <a:r>
              <a:rPr lang="es-ES" b="1" dirty="0" smtClean="0">
                <a:solidFill>
                  <a:schemeClr val="bg1"/>
                </a:solidFill>
              </a:rPr>
              <a:t> d’una </a:t>
            </a:r>
          </a:p>
          <a:p>
            <a:r>
              <a:rPr lang="es-ES" b="1" dirty="0">
                <a:solidFill>
                  <a:schemeClr val="bg1"/>
                </a:solidFill>
              </a:rPr>
              <a:t>l</a:t>
            </a:r>
            <a:r>
              <a:rPr lang="es-ES" b="1" dirty="0" smtClean="0">
                <a:solidFill>
                  <a:schemeClr val="bg1"/>
                </a:solidFill>
              </a:rPr>
              <a:t>levadora  </a:t>
            </a:r>
            <a:r>
              <a:rPr lang="es-ES" b="1" dirty="0" smtClean="0"/>
              <a:t> l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76815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5400" dirty="0" smtClean="0"/>
              <a:t>Van a </a:t>
            </a:r>
            <a:r>
              <a:rPr lang="es-ES" sz="5400" dirty="0" err="1" smtClean="0"/>
              <a:t>viure</a:t>
            </a:r>
            <a:r>
              <a:rPr lang="es-ES" sz="5400" dirty="0" smtClean="0"/>
              <a:t> a Santa Cruz  de </a:t>
            </a:r>
            <a:br>
              <a:rPr lang="es-ES" sz="5400" dirty="0" smtClean="0"/>
            </a:br>
            <a:r>
              <a:rPr lang="es-ES" sz="5400" dirty="0" smtClean="0"/>
              <a:t>Tenerife</a:t>
            </a:r>
            <a:endParaRPr lang="es-ES" sz="5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5" r="21845"/>
          <a:stretch>
            <a:fillRect/>
          </a:stretch>
        </p:blipFill>
        <p:spPr/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2580821"/>
            <a:ext cx="5511800" cy="348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6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2BD99-27AB-42F1-AF63-EDF7975E8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sz="4800" dirty="0" err="1" smtClean="0"/>
              <a:t>Jardí</a:t>
            </a:r>
            <a:r>
              <a:rPr lang="es-ES" sz="4800" dirty="0" smtClean="0"/>
              <a:t> </a:t>
            </a:r>
            <a:r>
              <a:rPr lang="es-ES" sz="4800" dirty="0" smtClean="0"/>
              <a:t>Universitat de Barcelona</a:t>
            </a:r>
            <a:endParaRPr lang="es-ES" sz="4800" dirty="0"/>
          </a:p>
        </p:txBody>
      </p:sp>
      <p:pic>
        <p:nvPicPr>
          <p:cNvPr id="4" name="Marcador de posición de imagen 3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1" r="21631"/>
          <a:stretch>
            <a:fillRect/>
          </a:stretch>
        </p:blipFill>
        <p:spPr/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995" y="2057564"/>
            <a:ext cx="3394203" cy="2219694"/>
          </a:xfrm>
          <a:prstGeom prst="rect">
            <a:avLst/>
          </a:prstGeom>
        </p:spPr>
      </p:pic>
      <p:sp>
        <p:nvSpPr>
          <p:cNvPr id="7" name="Marcador de posición de imagen 6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464227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4603" b="14603"/>
          <a:stretch>
            <a:fillRect/>
          </a:stretch>
        </p:blipFill>
        <p:spPr>
          <a:xfrm>
            <a:off x="1862667" y="1020462"/>
            <a:ext cx="8568267" cy="481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166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a oficina">
  <a:themeElements>
    <a:clrScheme name="Custom 25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2939"/>
      </a:accent1>
      <a:accent2>
        <a:srgbClr val="665B3C"/>
      </a:accent2>
      <a:accent3>
        <a:srgbClr val="BB9B3F"/>
      </a:accent3>
      <a:accent4>
        <a:srgbClr val="E4D6AE"/>
      </a:accent4>
      <a:accent5>
        <a:srgbClr val="00B0F0"/>
      </a:accent5>
      <a:accent6>
        <a:srgbClr val="70AD47"/>
      </a:accent6>
      <a:hlink>
        <a:srgbClr val="BB9B3F"/>
      </a:hlink>
      <a:folHlink>
        <a:srgbClr val="BB9B3F"/>
      </a:folHlink>
    </a:clrScheme>
    <a:fontScheme name="Custom 277">
      <a:majorFont>
        <a:latin typeface="Bodoni MT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7762391_TF67055662.potx" id="{BB58CD40-ABE4-4520-BA08-D54C01A7A4D4}" vid="{C7083C32-A3FE-4DB6-8663-604BB915D77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0B65E6-33CD-4A91-B12E-F5B66565CB0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DB4CE4EA-DC68-4573-BCFD-7762B974A8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AA7420-961E-4184-9DBC-0592586FE2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</Words>
  <Application>Microsoft Office PowerPoint</Application>
  <PresentationFormat>Panorámica</PresentationFormat>
  <Paragraphs>23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Bodoni MT</vt:lpstr>
      <vt:lpstr>Calibri</vt:lpstr>
      <vt:lpstr>Corbel</vt:lpstr>
      <vt:lpstr>Tema de la oficina</vt:lpstr>
      <vt:lpstr>M.Montserrat Plans Costa </vt:lpstr>
      <vt:lpstr>Dades familiars</vt:lpstr>
      <vt:lpstr>Solicitut d’examen</vt:lpstr>
      <vt:lpstr>El Rector comunica que ha  rebut el títol de M. Plans</vt:lpstr>
      <vt:lpstr>Van a viure a Santa Cruz  de  Tenerife</vt:lpstr>
      <vt:lpstr>Jardí Universitat de Barcelona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2023-11-11T11:55:20Z</dcterms:created>
  <dcterms:modified xsi:type="dcterms:W3CDTF">2023-11-17T21:39:44Z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